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2" r:id="rId2"/>
    <p:sldId id="273" r:id="rId3"/>
    <p:sldId id="277" r:id="rId4"/>
    <p:sldId id="308" r:id="rId5"/>
    <p:sldId id="297" r:id="rId6"/>
    <p:sldId id="309" r:id="rId7"/>
    <p:sldId id="310" r:id="rId8"/>
    <p:sldId id="312" r:id="rId9"/>
    <p:sldId id="314" r:id="rId10"/>
    <p:sldId id="313" r:id="rId11"/>
    <p:sldId id="315" r:id="rId12"/>
    <p:sldId id="283" r:id="rId13"/>
    <p:sldId id="298" r:id="rId14"/>
    <p:sldId id="296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11" r:id="rId25"/>
    <p:sldId id="29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C9BDC-78FB-4ACF-8562-E275DDAC3936}" v="253" dt="2023-06-05T16:17:46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3" autoAdjust="0"/>
    <p:restoredTop sz="94660"/>
  </p:normalViewPr>
  <p:slideViewPr>
    <p:cSldViewPr snapToGrid="0">
      <p:cViewPr>
        <p:scale>
          <a:sx n="80" d="100"/>
          <a:sy n="80" d="100"/>
        </p:scale>
        <p:origin x="840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实 陈" userId="4583ffe2-5da7-45e3-8581-7f06dbfe0081" providerId="ADAL" clId="{EF8C9BDC-78FB-4ACF-8562-E275DDAC3936}"/>
    <pc:docChg chg="undo custSel addSld delSld modSld">
      <pc:chgData name="实 陈" userId="4583ffe2-5da7-45e3-8581-7f06dbfe0081" providerId="ADAL" clId="{EF8C9BDC-78FB-4ACF-8562-E275DDAC3936}" dt="2023-06-04T16:00:42.130" v="5461" actId="14100"/>
      <pc:docMkLst>
        <pc:docMk/>
      </pc:docMkLst>
      <pc:sldChg chg="modSp mod">
        <pc:chgData name="实 陈" userId="4583ffe2-5da7-45e3-8581-7f06dbfe0081" providerId="ADAL" clId="{EF8C9BDC-78FB-4ACF-8562-E275DDAC3936}" dt="2023-05-31T13:18:35.593" v="50" actId="20577"/>
        <pc:sldMkLst>
          <pc:docMk/>
          <pc:sldMk cId="0" sldId="272"/>
        </pc:sldMkLst>
        <pc:spChg chg="mod">
          <ac:chgData name="实 陈" userId="4583ffe2-5da7-45e3-8581-7f06dbfe0081" providerId="ADAL" clId="{EF8C9BDC-78FB-4ACF-8562-E275DDAC3936}" dt="2023-05-31T13:18:35.593" v="50" actId="20577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 陈" userId="4583ffe2-5da7-45e3-8581-7f06dbfe0081" providerId="ADAL" clId="{EF8C9BDC-78FB-4ACF-8562-E275DDAC3936}" dt="2023-05-31T13:18:24.795" v="5" actId="20577"/>
          <ac:spMkLst>
            <pc:docMk/>
            <pc:sldMk cId="0" sldId="272"/>
            <ac:spMk id="9" creationId="{B1D75B6A-8C32-45B4-BA7D-2DAA61F8C6EA}"/>
          </ac:spMkLst>
        </pc:spChg>
      </pc:sldChg>
      <pc:sldChg chg="delSp modSp mod">
        <pc:chgData name="实 陈" userId="4583ffe2-5da7-45e3-8581-7f06dbfe0081" providerId="ADAL" clId="{EF8C9BDC-78FB-4ACF-8562-E275DDAC3936}" dt="2023-05-31T13:20:24.427" v="207" actId="20577"/>
        <pc:sldMkLst>
          <pc:docMk/>
          <pc:sldMk cId="2021693104" sldId="273"/>
        </pc:sldMkLst>
        <pc:spChg chg="mod">
          <ac:chgData name="实 陈" userId="4583ffe2-5da7-45e3-8581-7f06dbfe0081" providerId="ADAL" clId="{EF8C9BDC-78FB-4ACF-8562-E275DDAC3936}" dt="2023-05-31T13:20:24.427" v="207" actId="20577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 陈" userId="4583ffe2-5da7-45e3-8581-7f06dbfe0081" providerId="ADAL" clId="{EF8C9BDC-78FB-4ACF-8562-E275DDAC3936}" dt="2023-05-31T13:19:01.456" v="52" actId="478"/>
          <ac:spMkLst>
            <pc:docMk/>
            <pc:sldMk cId="2021693104" sldId="273"/>
            <ac:spMk id="6" creationId="{8FF474E9-2333-8BC5-F186-FF1F8344E52E}"/>
          </ac:spMkLst>
        </pc:spChg>
        <pc:picChg chg="del">
          <ac:chgData name="实 陈" userId="4583ffe2-5da7-45e3-8581-7f06dbfe0081" providerId="ADAL" clId="{EF8C9BDC-78FB-4ACF-8562-E275DDAC3936}" dt="2023-05-31T13:18:59.066" v="51" actId="478"/>
          <ac:picMkLst>
            <pc:docMk/>
            <pc:sldMk cId="2021693104" sldId="273"/>
            <ac:picMk id="5" creationId="{88BA27BE-46F8-3B71-0BBC-F822D21F6E2F}"/>
          </ac:picMkLst>
        </pc:picChg>
      </pc:sldChg>
      <pc:sldChg chg="addSp delSp modSp mod">
        <pc:chgData name="实 陈" userId="4583ffe2-5da7-45e3-8581-7f06dbfe0081" providerId="ADAL" clId="{EF8C9BDC-78FB-4ACF-8562-E275DDAC3936}" dt="2023-06-04T12:50:45.284" v="5034" actId="20577"/>
        <pc:sldMkLst>
          <pc:docMk/>
          <pc:sldMk cId="2723943423" sldId="277"/>
        </pc:sldMkLst>
        <pc:spChg chg="mod">
          <ac:chgData name="实 陈" userId="4583ffe2-5da7-45e3-8581-7f06dbfe0081" providerId="ADAL" clId="{EF8C9BDC-78FB-4ACF-8562-E275DDAC3936}" dt="2023-06-04T12:50:45.284" v="5034" actId="20577"/>
          <ac:spMkLst>
            <pc:docMk/>
            <pc:sldMk cId="2723943423" sldId="277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4T12:27:42.841" v="4753" actId="20577"/>
          <ac:spMkLst>
            <pc:docMk/>
            <pc:sldMk cId="2723943423" sldId="277"/>
            <ac:spMk id="9" creationId="{436189DB-848E-8B03-7EE3-5792BF8BCAD0}"/>
          </ac:spMkLst>
        </pc:sp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4" creationId="{BC895C81-7AA1-3B33-36BA-DF016FD2510C}"/>
          </ac:picMkLst>
        </pc:picChg>
        <pc:picChg chg="del">
          <ac:chgData name="实 陈" userId="4583ffe2-5da7-45e3-8581-7f06dbfe0081" providerId="ADAL" clId="{EF8C9BDC-78FB-4ACF-8562-E275DDAC3936}" dt="2023-05-31T13:21:28.401" v="268" actId="478"/>
          <ac:picMkLst>
            <pc:docMk/>
            <pc:sldMk cId="2723943423" sldId="277"/>
            <ac:picMk id="4" creationId="{D6994251-795F-6370-C482-33FD6CC11FA4}"/>
          </ac:picMkLst>
        </pc:pic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6" creationId="{1D1FB931-1A2C-E84A-F986-2C45F6EB330C}"/>
          </ac:picMkLst>
        </pc:pic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10" creationId="{5A2BC629-7FE7-BD31-3F56-28C803000D66}"/>
          </ac:picMkLst>
        </pc:pic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12" creationId="{E941DA1D-06E8-511D-BA6D-CE5A3E4CEB8A}"/>
          </ac:picMkLst>
        </pc:picChg>
        <pc:picChg chg="add mod">
          <ac:chgData name="实 陈" userId="4583ffe2-5da7-45e3-8581-7f06dbfe0081" providerId="ADAL" clId="{EF8C9BDC-78FB-4ACF-8562-E275DDAC3936}" dt="2023-06-04T12:24:02.248" v="4647" actId="1076"/>
          <ac:picMkLst>
            <pc:docMk/>
            <pc:sldMk cId="2723943423" sldId="277"/>
            <ac:picMk id="14" creationId="{B3059DFA-7E80-017E-1E4C-3BC43BE5B12D}"/>
          </ac:picMkLst>
        </pc:picChg>
        <pc:picChg chg="add mod">
          <ac:chgData name="实 陈" userId="4583ffe2-5da7-45e3-8581-7f06dbfe0081" providerId="ADAL" clId="{EF8C9BDC-78FB-4ACF-8562-E275DDAC3936}" dt="2023-06-04T12:24:13.793" v="4651" actId="1076"/>
          <ac:picMkLst>
            <pc:docMk/>
            <pc:sldMk cId="2723943423" sldId="277"/>
            <ac:picMk id="16" creationId="{7A408E48-0145-EFFA-D364-FE6AED7483BC}"/>
          </ac:picMkLst>
        </pc:picChg>
        <pc:picChg chg="add mod">
          <ac:chgData name="实 陈" userId="4583ffe2-5da7-45e3-8581-7f06dbfe0081" providerId="ADAL" clId="{EF8C9BDC-78FB-4ACF-8562-E275DDAC3936}" dt="2023-06-04T12:23:11.746" v="4640" actId="1076"/>
          <ac:picMkLst>
            <pc:docMk/>
            <pc:sldMk cId="2723943423" sldId="277"/>
            <ac:picMk id="18" creationId="{EC5F2BC8-3299-FB38-0584-99E6010A6285}"/>
          </ac:picMkLst>
        </pc:picChg>
        <pc:picChg chg="add mod">
          <ac:chgData name="实 陈" userId="4583ffe2-5da7-45e3-8581-7f06dbfe0081" providerId="ADAL" clId="{EF8C9BDC-78FB-4ACF-8562-E275DDAC3936}" dt="2023-06-04T12:24:06.931" v="4649" actId="1076"/>
          <ac:picMkLst>
            <pc:docMk/>
            <pc:sldMk cId="2723943423" sldId="277"/>
            <ac:picMk id="20" creationId="{B22E5253-7707-4EEB-E1D8-EAF57CB6EBC3}"/>
          </ac:picMkLst>
        </pc:picChg>
        <pc:picChg chg="add mod">
          <ac:chgData name="实 陈" userId="4583ffe2-5da7-45e3-8581-7f06dbfe0081" providerId="ADAL" clId="{EF8C9BDC-78FB-4ACF-8562-E275DDAC3936}" dt="2023-06-04T12:24:15.758" v="4652" actId="1076"/>
          <ac:picMkLst>
            <pc:docMk/>
            <pc:sldMk cId="2723943423" sldId="277"/>
            <ac:picMk id="22" creationId="{BAFC9923-D4AB-7AF5-5304-F392B08D6610}"/>
          </ac:picMkLst>
        </pc:picChg>
        <pc:picChg chg="add mod">
          <ac:chgData name="实 陈" userId="4583ffe2-5da7-45e3-8581-7f06dbfe0081" providerId="ADAL" clId="{EF8C9BDC-78FB-4ACF-8562-E275DDAC3936}" dt="2023-06-04T12:23:27.223" v="4646" actId="14100"/>
          <ac:picMkLst>
            <pc:docMk/>
            <pc:sldMk cId="2723943423" sldId="277"/>
            <ac:picMk id="24" creationId="{E6F59BD5-6691-6669-82DF-2CAEADDCAC23}"/>
          </ac:picMkLst>
        </pc:picChg>
      </pc:sldChg>
      <pc:sldChg chg="del">
        <pc:chgData name="实 陈" userId="4583ffe2-5da7-45e3-8581-7f06dbfe0081" providerId="ADAL" clId="{EF8C9BDC-78FB-4ACF-8562-E275DDAC3936}" dt="2023-05-31T13:33:25.741" v="526" actId="47"/>
        <pc:sldMkLst>
          <pc:docMk/>
          <pc:sldMk cId="2991258028" sldId="278"/>
        </pc:sldMkLst>
      </pc:sldChg>
      <pc:sldChg chg="del">
        <pc:chgData name="实 陈" userId="4583ffe2-5da7-45e3-8581-7f06dbfe0081" providerId="ADAL" clId="{EF8C9BDC-78FB-4ACF-8562-E275DDAC3936}" dt="2023-05-31T13:33:27.070" v="527" actId="47"/>
        <pc:sldMkLst>
          <pc:docMk/>
          <pc:sldMk cId="3833678651" sldId="280"/>
        </pc:sldMkLst>
      </pc:sldChg>
      <pc:sldChg chg="del">
        <pc:chgData name="实 陈" userId="4583ffe2-5da7-45e3-8581-7f06dbfe0081" providerId="ADAL" clId="{EF8C9BDC-78FB-4ACF-8562-E275DDAC3936}" dt="2023-05-31T13:33:27.839" v="528" actId="47"/>
        <pc:sldMkLst>
          <pc:docMk/>
          <pc:sldMk cId="1543995082" sldId="281"/>
        </pc:sldMkLst>
      </pc:sldChg>
      <pc:sldChg chg="del">
        <pc:chgData name="实 陈" userId="4583ffe2-5da7-45e3-8581-7f06dbfe0081" providerId="ADAL" clId="{EF8C9BDC-78FB-4ACF-8562-E275DDAC3936}" dt="2023-05-31T13:33:29.169" v="529" actId="47"/>
        <pc:sldMkLst>
          <pc:docMk/>
          <pc:sldMk cId="4244830834" sldId="282"/>
        </pc:sldMkLst>
      </pc:sldChg>
      <pc:sldChg chg="delSp modSp mod delAnim">
        <pc:chgData name="实 陈" userId="4583ffe2-5da7-45e3-8581-7f06dbfe0081" providerId="ADAL" clId="{EF8C9BDC-78FB-4ACF-8562-E275DDAC3936}" dt="2023-06-01T16:37:03.839" v="3941" actId="20577"/>
        <pc:sldMkLst>
          <pc:docMk/>
          <pc:sldMk cId="4266865998" sldId="283"/>
        </pc:sldMkLst>
        <pc:spChg chg="mod">
          <ac:chgData name="实 陈" userId="4583ffe2-5da7-45e3-8581-7f06dbfe0081" providerId="ADAL" clId="{EF8C9BDC-78FB-4ACF-8562-E275DDAC3936}" dt="2023-06-01T16:37:03.839" v="3941" actId="20577"/>
          <ac:spMkLst>
            <pc:docMk/>
            <pc:sldMk cId="4266865998" sldId="283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5-31T13:33:49.943" v="569" actId="20577"/>
          <ac:spMkLst>
            <pc:docMk/>
            <pc:sldMk cId="4266865998" sldId="283"/>
            <ac:spMk id="5" creationId="{EBE4D072-622C-1AB6-981A-3E576BA28D63}"/>
          </ac:spMkLst>
        </pc:spChg>
        <pc:spChg chg="del">
          <ac:chgData name="实 陈" userId="4583ffe2-5da7-45e3-8581-7f06dbfe0081" providerId="ADAL" clId="{EF8C9BDC-78FB-4ACF-8562-E275DDAC3936}" dt="2023-05-31T13:34:36.607" v="578" actId="478"/>
          <ac:spMkLst>
            <pc:docMk/>
            <pc:sldMk cId="4266865998" sldId="283"/>
            <ac:spMk id="8" creationId="{14E5A1FE-687C-976D-2851-045B3BD6B647}"/>
          </ac:spMkLst>
        </pc:spChg>
        <pc:spChg chg="del">
          <ac:chgData name="实 陈" userId="4583ffe2-5da7-45e3-8581-7f06dbfe0081" providerId="ADAL" clId="{EF8C9BDC-78FB-4ACF-8562-E275DDAC3936}" dt="2023-05-31T13:34:45.006" v="580" actId="478"/>
          <ac:spMkLst>
            <pc:docMk/>
            <pc:sldMk cId="4266865998" sldId="283"/>
            <ac:spMk id="9" creationId="{940928DB-36EC-A040-2A0A-9F20807DEBAB}"/>
          </ac:spMkLst>
        </pc:spChg>
        <pc:spChg chg="del">
          <ac:chgData name="实 陈" userId="4583ffe2-5da7-45e3-8581-7f06dbfe0081" providerId="ADAL" clId="{EF8C9BDC-78FB-4ACF-8562-E275DDAC3936}" dt="2023-05-31T13:34:40.376" v="579" actId="478"/>
          <ac:spMkLst>
            <pc:docMk/>
            <pc:sldMk cId="4266865998" sldId="283"/>
            <ac:spMk id="12" creationId="{5F92ED8C-6D52-1CF4-31C9-23D2336C771E}"/>
          </ac:spMkLst>
        </pc:spChg>
        <pc:picChg chg="del">
          <ac:chgData name="实 陈" userId="4583ffe2-5da7-45e3-8581-7f06dbfe0081" providerId="ADAL" clId="{EF8C9BDC-78FB-4ACF-8562-E275DDAC3936}" dt="2023-05-31T13:34:33.980" v="576" actId="478"/>
          <ac:picMkLst>
            <pc:docMk/>
            <pc:sldMk cId="4266865998" sldId="283"/>
            <ac:picMk id="6" creationId="{9A43630F-583D-9828-0AEF-AAA3CA834E36}"/>
          </ac:picMkLst>
        </pc:picChg>
        <pc:picChg chg="del">
          <ac:chgData name="实 陈" userId="4583ffe2-5da7-45e3-8581-7f06dbfe0081" providerId="ADAL" clId="{EF8C9BDC-78FB-4ACF-8562-E275DDAC3936}" dt="2023-05-31T13:34:35.136" v="577" actId="478"/>
          <ac:picMkLst>
            <pc:docMk/>
            <pc:sldMk cId="4266865998" sldId="283"/>
            <ac:picMk id="7" creationId="{CB32AE27-33C0-B378-1CAD-E6BEF2149ACA}"/>
          </ac:picMkLst>
        </pc:picChg>
      </pc:sldChg>
      <pc:sldChg chg="del">
        <pc:chgData name="实 陈" userId="4583ffe2-5da7-45e3-8581-7f06dbfe0081" providerId="ADAL" clId="{EF8C9BDC-78FB-4ACF-8562-E275DDAC3936}" dt="2023-06-01T13:25:59.073" v="1295" actId="47"/>
        <pc:sldMkLst>
          <pc:docMk/>
          <pc:sldMk cId="2119655544" sldId="284"/>
        </pc:sldMkLst>
      </pc:sldChg>
      <pc:sldChg chg="del">
        <pc:chgData name="实 陈" userId="4583ffe2-5da7-45e3-8581-7f06dbfe0081" providerId="ADAL" clId="{EF8C9BDC-78FB-4ACF-8562-E275DDAC3936}" dt="2023-06-01T13:43:23.288" v="1640" actId="47"/>
        <pc:sldMkLst>
          <pc:docMk/>
          <pc:sldMk cId="3532566931" sldId="285"/>
        </pc:sldMkLst>
      </pc:sldChg>
      <pc:sldChg chg="del">
        <pc:chgData name="实 陈" userId="4583ffe2-5da7-45e3-8581-7f06dbfe0081" providerId="ADAL" clId="{EF8C9BDC-78FB-4ACF-8562-E275DDAC3936}" dt="2023-06-01T13:43:24.524" v="1641" actId="47"/>
        <pc:sldMkLst>
          <pc:docMk/>
          <pc:sldMk cId="745700409" sldId="286"/>
        </pc:sldMkLst>
      </pc:sldChg>
      <pc:sldChg chg="del">
        <pc:chgData name="实 陈" userId="4583ffe2-5da7-45e3-8581-7f06dbfe0081" providerId="ADAL" clId="{EF8C9BDC-78FB-4ACF-8562-E275DDAC3936}" dt="2023-06-01T13:43:25.682" v="1642" actId="47"/>
        <pc:sldMkLst>
          <pc:docMk/>
          <pc:sldMk cId="2416228514" sldId="287"/>
        </pc:sldMkLst>
      </pc:sldChg>
      <pc:sldChg chg="del">
        <pc:chgData name="实 陈" userId="4583ffe2-5da7-45e3-8581-7f06dbfe0081" providerId="ADAL" clId="{EF8C9BDC-78FB-4ACF-8562-E275DDAC3936}" dt="2023-06-01T13:43:26.792" v="1643" actId="47"/>
        <pc:sldMkLst>
          <pc:docMk/>
          <pc:sldMk cId="2736047386" sldId="288"/>
        </pc:sldMkLst>
      </pc:sldChg>
      <pc:sldChg chg="del">
        <pc:chgData name="实 陈" userId="4583ffe2-5da7-45e3-8581-7f06dbfe0081" providerId="ADAL" clId="{EF8C9BDC-78FB-4ACF-8562-E275DDAC3936}" dt="2023-06-01T13:43:29.719" v="1644" actId="47"/>
        <pc:sldMkLst>
          <pc:docMk/>
          <pc:sldMk cId="2036806982" sldId="289"/>
        </pc:sldMkLst>
      </pc:sldChg>
      <pc:sldChg chg="del">
        <pc:chgData name="实 陈" userId="4583ffe2-5da7-45e3-8581-7f06dbfe0081" providerId="ADAL" clId="{EF8C9BDC-78FB-4ACF-8562-E275DDAC3936}" dt="2023-06-01T13:43:30.518" v="1645" actId="47"/>
        <pc:sldMkLst>
          <pc:docMk/>
          <pc:sldMk cId="2639806241" sldId="290"/>
        </pc:sldMkLst>
      </pc:sldChg>
      <pc:sldChg chg="del">
        <pc:chgData name="实 陈" userId="4583ffe2-5da7-45e3-8581-7f06dbfe0081" providerId="ADAL" clId="{EF8C9BDC-78FB-4ACF-8562-E275DDAC3936}" dt="2023-06-01T13:43:31.112" v="1646" actId="47"/>
        <pc:sldMkLst>
          <pc:docMk/>
          <pc:sldMk cId="2152535163" sldId="291"/>
        </pc:sldMkLst>
      </pc:sldChg>
      <pc:sldChg chg="del">
        <pc:chgData name="实 陈" userId="4583ffe2-5da7-45e3-8581-7f06dbfe0081" providerId="ADAL" clId="{EF8C9BDC-78FB-4ACF-8562-E275DDAC3936}" dt="2023-06-01T12:22:26.953" v="1158" actId="47"/>
        <pc:sldMkLst>
          <pc:docMk/>
          <pc:sldMk cId="2901145864" sldId="292"/>
        </pc:sldMkLst>
      </pc:sldChg>
      <pc:sldChg chg="del">
        <pc:chgData name="实 陈" userId="4583ffe2-5da7-45e3-8581-7f06dbfe0081" providerId="ADAL" clId="{EF8C9BDC-78FB-4ACF-8562-E275DDAC3936}" dt="2023-06-01T12:22:28.159" v="1159" actId="47"/>
        <pc:sldMkLst>
          <pc:docMk/>
          <pc:sldMk cId="2885581722" sldId="293"/>
        </pc:sldMkLst>
      </pc:sldChg>
      <pc:sldChg chg="del">
        <pc:chgData name="实 陈" userId="4583ffe2-5da7-45e3-8581-7f06dbfe0081" providerId="ADAL" clId="{EF8C9BDC-78FB-4ACF-8562-E275DDAC3936}" dt="2023-06-01T12:28:13.951" v="1160" actId="47"/>
        <pc:sldMkLst>
          <pc:docMk/>
          <pc:sldMk cId="1294432948" sldId="294"/>
        </pc:sldMkLst>
      </pc:sldChg>
      <pc:sldChg chg="modSp mod">
        <pc:chgData name="实 陈" userId="4583ffe2-5da7-45e3-8581-7f06dbfe0081" providerId="ADAL" clId="{EF8C9BDC-78FB-4ACF-8562-E275DDAC3936}" dt="2023-06-01T14:52:32.223" v="2364" actId="1037"/>
        <pc:sldMkLst>
          <pc:docMk/>
          <pc:sldMk cId="3351708665" sldId="295"/>
        </pc:sldMkLst>
        <pc:spChg chg="mod">
          <ac:chgData name="实 陈" userId="4583ffe2-5da7-45e3-8581-7f06dbfe0081" providerId="ADAL" clId="{EF8C9BDC-78FB-4ACF-8562-E275DDAC3936}" dt="2023-06-01T14:52:32.223" v="2364" actId="1037"/>
          <ac:spMkLst>
            <pc:docMk/>
            <pc:sldMk cId="3351708665" sldId="295"/>
            <ac:spMk id="9" creationId="{B1D75B6A-8C32-45B4-BA7D-2DAA61F8C6EA}"/>
          </ac:spMkLst>
        </pc:spChg>
      </pc:sldChg>
      <pc:sldChg chg="addSp delSp modSp mod">
        <pc:chgData name="实 陈" userId="4583ffe2-5da7-45e3-8581-7f06dbfe0081" providerId="ADAL" clId="{EF8C9BDC-78FB-4ACF-8562-E275DDAC3936}" dt="2023-06-01T16:36:33.077" v="3939" actId="20577"/>
        <pc:sldMkLst>
          <pc:docMk/>
          <pc:sldMk cId="3683833598" sldId="296"/>
        </pc:sldMkLst>
        <pc:spChg chg="mod">
          <ac:chgData name="实 陈" userId="4583ffe2-5da7-45e3-8581-7f06dbfe0081" providerId="ADAL" clId="{EF8C9BDC-78FB-4ACF-8562-E275DDAC3936}" dt="2023-06-01T16:36:33.077" v="3939" actId="20577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3:45:35.406" v="1697" actId="20577"/>
          <ac:spMkLst>
            <pc:docMk/>
            <pc:sldMk cId="3683833598" sldId="296"/>
            <ac:spMk id="5" creationId="{EBE4D072-622C-1AB6-981A-3E576BA28D63}"/>
          </ac:spMkLst>
        </pc:spChg>
        <pc:spChg chg="add del mod">
          <ac:chgData name="实 陈" userId="4583ffe2-5da7-45e3-8581-7f06dbfe0081" providerId="ADAL" clId="{EF8C9BDC-78FB-4ACF-8562-E275DDAC3936}" dt="2023-06-01T13:39:09.476" v="1496"/>
          <ac:spMkLst>
            <pc:docMk/>
            <pc:sldMk cId="3683833598" sldId="296"/>
            <ac:spMk id="6" creationId="{CDB2C1C6-DDC2-E78B-5426-FA947BD6EE8D}"/>
          </ac:spMkLst>
        </pc:spChg>
        <pc:spChg chg="add mod">
          <ac:chgData name="实 陈" userId="4583ffe2-5da7-45e3-8581-7f06dbfe0081" providerId="ADAL" clId="{EF8C9BDC-78FB-4ACF-8562-E275DDAC3936}" dt="2023-06-01T13:43:14.700" v="1639" actId="1038"/>
          <ac:spMkLst>
            <pc:docMk/>
            <pc:sldMk cId="3683833598" sldId="296"/>
            <ac:spMk id="7" creationId="{F53E7935-62FB-C238-B2C2-50280E29A768}"/>
          </ac:spMkLst>
        </pc:spChg>
        <pc:spChg chg="add mod">
          <ac:chgData name="实 陈" userId="4583ffe2-5da7-45e3-8581-7f06dbfe0081" providerId="ADAL" clId="{EF8C9BDC-78FB-4ACF-8562-E275DDAC3936}" dt="2023-06-01T13:58:06.979" v="1796" actId="5793"/>
          <ac:spMkLst>
            <pc:docMk/>
            <pc:sldMk cId="3683833598" sldId="296"/>
            <ac:spMk id="11" creationId="{38100DF3-7090-F2EC-A21D-D59AD66B81F2}"/>
          </ac:spMkLst>
        </pc:spChg>
        <pc:spChg chg="add mod">
          <ac:chgData name="实 陈" userId="4583ffe2-5da7-45e3-8581-7f06dbfe0081" providerId="ADAL" clId="{EF8C9BDC-78FB-4ACF-8562-E275DDAC3936}" dt="2023-06-01T14:53:40.762" v="2440"/>
          <ac:spMkLst>
            <pc:docMk/>
            <pc:sldMk cId="3683833598" sldId="296"/>
            <ac:spMk id="12" creationId="{A4C79AE3-E783-4EDD-1762-E2EB9F3C9505}"/>
          </ac:spMkLst>
        </pc:spChg>
        <pc:picChg chg="del">
          <ac:chgData name="实 陈" userId="4583ffe2-5da7-45e3-8581-7f06dbfe0081" providerId="ADAL" clId="{EF8C9BDC-78FB-4ACF-8562-E275DDAC3936}" dt="2023-06-01T13:22:03.928" v="1169" actId="478"/>
          <ac:picMkLst>
            <pc:docMk/>
            <pc:sldMk cId="3683833598" sldId="296"/>
            <ac:picMk id="4" creationId="{40161097-1B81-5328-FE00-845D26B586BB}"/>
          </ac:picMkLst>
        </pc:picChg>
        <pc:picChg chg="add mod">
          <ac:chgData name="实 陈" userId="4583ffe2-5da7-45e3-8581-7f06dbfe0081" providerId="ADAL" clId="{EF8C9BDC-78FB-4ACF-8562-E275DDAC3936}" dt="2023-06-01T13:57:25.894" v="1740" actId="14100"/>
          <ac:picMkLst>
            <pc:docMk/>
            <pc:sldMk cId="3683833598" sldId="296"/>
            <ac:picMk id="8" creationId="{BF9288ED-B62D-8864-5386-4A30E00E03DC}"/>
          </ac:picMkLst>
        </pc:picChg>
        <pc:picChg chg="add mod">
          <ac:chgData name="实 陈" userId="4583ffe2-5da7-45e3-8581-7f06dbfe0081" providerId="ADAL" clId="{EF8C9BDC-78FB-4ACF-8562-E275DDAC3936}" dt="2023-06-01T13:43:14.700" v="1639" actId="1038"/>
          <ac:picMkLst>
            <pc:docMk/>
            <pc:sldMk cId="3683833598" sldId="296"/>
            <ac:picMk id="9" creationId="{FAA7C09D-BE13-1CF2-CBFD-E4A04D1B37D3}"/>
          </ac:picMkLst>
        </pc:picChg>
        <pc:picChg chg="add mod">
          <ac:chgData name="实 陈" userId="4583ffe2-5da7-45e3-8581-7f06dbfe0081" providerId="ADAL" clId="{EF8C9BDC-78FB-4ACF-8562-E275DDAC3936}" dt="2023-06-01T14:53:46.513" v="2441" actId="1076"/>
          <ac:picMkLst>
            <pc:docMk/>
            <pc:sldMk cId="3683833598" sldId="296"/>
            <ac:picMk id="10" creationId="{9FF638D2-A459-54EB-6679-805FDB7EFB56}"/>
          </ac:picMkLst>
        </pc:picChg>
      </pc:sldChg>
      <pc:sldChg chg="addSp modSp add mod">
        <pc:chgData name="实 陈" userId="4583ffe2-5da7-45e3-8581-7f06dbfe0081" providerId="ADAL" clId="{EF8C9BDC-78FB-4ACF-8562-E275DDAC3936}" dt="2023-06-04T13:24:36.440" v="5225" actId="1076"/>
        <pc:sldMkLst>
          <pc:docMk/>
          <pc:sldMk cId="4095644477" sldId="297"/>
        </pc:sldMkLst>
        <pc:spChg chg="mod">
          <ac:chgData name="实 陈" userId="4583ffe2-5da7-45e3-8581-7f06dbfe0081" providerId="ADAL" clId="{EF8C9BDC-78FB-4ACF-8562-E275DDAC3936}" dt="2023-06-04T12:51:29.642" v="5036" actId="20577"/>
          <ac:spMkLst>
            <pc:docMk/>
            <pc:sldMk cId="4095644477" sldId="297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4T12:51:47.119" v="5073" actId="20577"/>
          <ac:spMkLst>
            <pc:docMk/>
            <pc:sldMk cId="4095644477" sldId="297"/>
            <ac:spMk id="9" creationId="{436189DB-848E-8B03-7EE3-5792BF8BCAD0}"/>
          </ac:spMkLst>
        </pc:spChg>
        <pc:spChg chg="add mod">
          <ac:chgData name="实 陈" userId="4583ffe2-5da7-45e3-8581-7f06dbfe0081" providerId="ADAL" clId="{EF8C9BDC-78FB-4ACF-8562-E275DDAC3936}" dt="2023-06-04T13:17:47.366" v="5158" actId="14100"/>
          <ac:spMkLst>
            <pc:docMk/>
            <pc:sldMk cId="4095644477" sldId="297"/>
            <ac:spMk id="15" creationId="{C0E32C9A-964B-9175-C792-D748E5B4218E}"/>
          </ac:spMkLst>
        </pc:spChg>
        <pc:spChg chg="add mod">
          <ac:chgData name="实 陈" userId="4583ffe2-5da7-45e3-8581-7f06dbfe0081" providerId="ADAL" clId="{EF8C9BDC-78FB-4ACF-8562-E275DDAC3936}" dt="2023-06-04T13:24:36.440" v="5225" actId="1076"/>
          <ac:spMkLst>
            <pc:docMk/>
            <pc:sldMk cId="4095644477" sldId="297"/>
            <ac:spMk id="16" creationId="{CBC59850-96AF-8DF2-013F-AA85B12153DA}"/>
          </ac:spMkLst>
        </pc:spChg>
        <pc:spChg chg="add mod">
          <ac:chgData name="实 陈" userId="4583ffe2-5da7-45e3-8581-7f06dbfe0081" providerId="ADAL" clId="{EF8C9BDC-78FB-4ACF-8562-E275DDAC3936}" dt="2023-06-04T13:18:17.767" v="5188" actId="20577"/>
          <ac:spMkLst>
            <pc:docMk/>
            <pc:sldMk cId="4095644477" sldId="297"/>
            <ac:spMk id="17" creationId="{C9A113A0-39D2-B8D9-7588-C21E7D7ACA06}"/>
          </ac:spMkLst>
        </pc:spChg>
        <pc:spChg chg="add mod">
          <ac:chgData name="实 陈" userId="4583ffe2-5da7-45e3-8581-7f06dbfe0081" providerId="ADAL" clId="{EF8C9BDC-78FB-4ACF-8562-E275DDAC3936}" dt="2023-06-04T13:22:09.269" v="5223" actId="14100"/>
          <ac:spMkLst>
            <pc:docMk/>
            <pc:sldMk cId="4095644477" sldId="297"/>
            <ac:spMk id="18" creationId="{BAD0060C-D45C-0918-5CD1-001BBAF858D0}"/>
          </ac:spMkLst>
        </pc:spChg>
        <pc:picChg chg="add mod">
          <ac:chgData name="实 陈" userId="4583ffe2-5da7-45e3-8581-7f06dbfe0081" providerId="ADAL" clId="{EF8C9BDC-78FB-4ACF-8562-E275DDAC3936}" dt="2023-06-04T13:13:49.458" v="5096" actId="1076"/>
          <ac:picMkLst>
            <pc:docMk/>
            <pc:sldMk cId="4095644477" sldId="297"/>
            <ac:picMk id="4" creationId="{706D59E9-FA63-ABD0-FB58-4819EFC972F5}"/>
          </ac:picMkLst>
        </pc:picChg>
        <pc:picChg chg="add mod">
          <ac:chgData name="实 陈" userId="4583ffe2-5da7-45e3-8581-7f06dbfe0081" providerId="ADAL" clId="{EF8C9BDC-78FB-4ACF-8562-E275DDAC3936}" dt="2023-06-04T13:13:49.458" v="5096" actId="1076"/>
          <ac:picMkLst>
            <pc:docMk/>
            <pc:sldMk cId="4095644477" sldId="297"/>
            <ac:picMk id="6" creationId="{3C15DE5F-A5B4-AC46-D87B-8306611FF797}"/>
          </ac:picMkLst>
        </pc:picChg>
        <pc:picChg chg="add mod modCrop">
          <ac:chgData name="实 陈" userId="4583ffe2-5da7-45e3-8581-7f06dbfe0081" providerId="ADAL" clId="{EF8C9BDC-78FB-4ACF-8562-E275DDAC3936}" dt="2023-06-04T13:17:14.798" v="5143" actId="1076"/>
          <ac:picMkLst>
            <pc:docMk/>
            <pc:sldMk cId="4095644477" sldId="297"/>
            <ac:picMk id="10" creationId="{F8579927-08A1-EB3C-D9D1-7199B0E6ADE8}"/>
          </ac:picMkLst>
        </pc:picChg>
        <pc:picChg chg="add mod modCrop">
          <ac:chgData name="实 陈" userId="4583ffe2-5da7-45e3-8581-7f06dbfe0081" providerId="ADAL" clId="{EF8C9BDC-78FB-4ACF-8562-E275DDAC3936}" dt="2023-06-04T13:17:10.464" v="5142" actId="14100"/>
          <ac:picMkLst>
            <pc:docMk/>
            <pc:sldMk cId="4095644477" sldId="297"/>
            <ac:picMk id="12" creationId="{322FB8A2-39A3-49E9-942D-7EA2261EC936}"/>
          </ac:picMkLst>
        </pc:picChg>
        <pc:picChg chg="add mod">
          <ac:chgData name="实 陈" userId="4583ffe2-5da7-45e3-8581-7f06dbfe0081" providerId="ADAL" clId="{EF8C9BDC-78FB-4ACF-8562-E275DDAC3936}" dt="2023-06-04T13:17:02.850" v="5139" actId="14100"/>
          <ac:picMkLst>
            <pc:docMk/>
            <pc:sldMk cId="4095644477" sldId="297"/>
            <ac:picMk id="14" creationId="{E49A1821-5E4B-91BD-9F10-E3D5F68BE624}"/>
          </ac:picMkLst>
        </pc:picChg>
      </pc:sldChg>
      <pc:sldChg chg="addSp delSp modSp add mod modAnim">
        <pc:chgData name="实 陈" userId="4583ffe2-5da7-45e3-8581-7f06dbfe0081" providerId="ADAL" clId="{EF8C9BDC-78FB-4ACF-8562-E275DDAC3936}" dt="2023-06-01T15:00:29.985" v="2591" actId="14100"/>
        <pc:sldMkLst>
          <pc:docMk/>
          <pc:sldMk cId="3286965830" sldId="298"/>
        </pc:sldMkLst>
        <pc:spChg chg="mod">
          <ac:chgData name="实 陈" userId="4583ffe2-5da7-45e3-8581-7f06dbfe0081" providerId="ADAL" clId="{EF8C9BDC-78FB-4ACF-8562-E275DDAC3936}" dt="2023-06-01T14:56:50.898" v="2545" actId="20577"/>
          <ac:spMkLst>
            <pc:docMk/>
            <pc:sldMk cId="3286965830" sldId="298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3:45:32.339" v="1695" actId="20577"/>
          <ac:spMkLst>
            <pc:docMk/>
            <pc:sldMk cId="3286965830" sldId="298"/>
            <ac:spMk id="5" creationId="{EBE4D072-622C-1AB6-981A-3E576BA28D63}"/>
          </ac:spMkLst>
        </pc:spChg>
        <pc:spChg chg="add mod">
          <ac:chgData name="实 陈" userId="4583ffe2-5da7-45e3-8581-7f06dbfe0081" providerId="ADAL" clId="{EF8C9BDC-78FB-4ACF-8562-E275DDAC3936}" dt="2023-06-01T14:53:25.321" v="2438" actId="20577"/>
          <ac:spMkLst>
            <pc:docMk/>
            <pc:sldMk cId="3286965830" sldId="298"/>
            <ac:spMk id="6" creationId="{D2F92CC0-C64A-123A-777F-A8A292C14189}"/>
          </ac:spMkLst>
        </pc:spChg>
        <pc:spChg chg="add mod">
          <ac:chgData name="实 陈" userId="4583ffe2-5da7-45e3-8581-7f06dbfe0081" providerId="ADAL" clId="{EF8C9BDC-78FB-4ACF-8562-E275DDAC3936}" dt="2023-06-01T15:00:23.882" v="2590" actId="14100"/>
          <ac:spMkLst>
            <pc:docMk/>
            <pc:sldMk cId="3286965830" sldId="298"/>
            <ac:spMk id="10" creationId="{2791548B-6B6E-807B-228C-1442CAFAF8D7}"/>
          </ac:spMkLst>
        </pc:spChg>
        <pc:picChg chg="del mod">
          <ac:chgData name="实 陈" userId="4583ffe2-5da7-45e3-8581-7f06dbfe0081" providerId="ADAL" clId="{EF8C9BDC-78FB-4ACF-8562-E275DDAC3936}" dt="2023-06-01T14:56:48.021" v="2544" actId="478"/>
          <ac:picMkLst>
            <pc:docMk/>
            <pc:sldMk cId="3286965830" sldId="298"/>
            <ac:picMk id="4" creationId="{40161097-1B81-5328-FE00-845D26B586BB}"/>
          </ac:picMkLst>
        </pc:picChg>
        <pc:picChg chg="add del mod">
          <ac:chgData name="实 陈" userId="4583ffe2-5da7-45e3-8581-7f06dbfe0081" providerId="ADAL" clId="{EF8C9BDC-78FB-4ACF-8562-E275DDAC3936}" dt="2023-06-01T15:00:04.365" v="2583" actId="478"/>
          <ac:picMkLst>
            <pc:docMk/>
            <pc:sldMk cId="3286965830" sldId="298"/>
            <ac:picMk id="7" creationId="{15F6A51C-F7DF-5CCB-EB1D-097B3C256D4B}"/>
          </ac:picMkLst>
        </pc:picChg>
        <pc:picChg chg="add mod">
          <ac:chgData name="实 陈" userId="4583ffe2-5da7-45e3-8581-7f06dbfe0081" providerId="ADAL" clId="{EF8C9BDC-78FB-4ACF-8562-E275DDAC3936}" dt="2023-06-01T15:00:19.585" v="2589" actId="14100"/>
          <ac:picMkLst>
            <pc:docMk/>
            <pc:sldMk cId="3286965830" sldId="298"/>
            <ac:picMk id="8" creationId="{820979A8-904D-84E2-F6A3-65347FAC5DBC}"/>
          </ac:picMkLst>
        </pc:picChg>
        <pc:picChg chg="add mod">
          <ac:chgData name="实 陈" userId="4583ffe2-5da7-45e3-8581-7f06dbfe0081" providerId="ADAL" clId="{EF8C9BDC-78FB-4ACF-8562-E275DDAC3936}" dt="2023-06-01T15:00:29.985" v="2591" actId="14100"/>
          <ac:picMkLst>
            <pc:docMk/>
            <pc:sldMk cId="3286965830" sldId="298"/>
            <ac:picMk id="9" creationId="{DDAEEA8B-67AF-1B2D-C984-23BE9ABBA501}"/>
          </ac:picMkLst>
        </pc:picChg>
      </pc:sldChg>
      <pc:sldChg chg="addSp delSp modSp add mod">
        <pc:chgData name="实 陈" userId="4583ffe2-5da7-45e3-8581-7f06dbfe0081" providerId="ADAL" clId="{EF8C9BDC-78FB-4ACF-8562-E275DDAC3936}" dt="2023-06-03T03:39:55.200" v="4453" actId="20577"/>
        <pc:sldMkLst>
          <pc:docMk/>
          <pc:sldMk cId="1581156958" sldId="299"/>
        </pc:sldMkLst>
        <pc:spChg chg="mod">
          <ac:chgData name="实 陈" userId="4583ffe2-5da7-45e3-8581-7f06dbfe0081" providerId="ADAL" clId="{EF8C9BDC-78FB-4ACF-8562-E275DDAC3936}" dt="2023-06-01T13:58:25.154" v="1797" actId="255"/>
          <ac:spMkLst>
            <pc:docMk/>
            <pc:sldMk cId="1581156958" sldId="299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3:45:22.179" v="1687" actId="20577"/>
          <ac:spMkLst>
            <pc:docMk/>
            <pc:sldMk cId="1581156958" sldId="299"/>
            <ac:spMk id="5" creationId="{EBE4D072-622C-1AB6-981A-3E576BA28D63}"/>
          </ac:spMkLst>
        </pc:spChg>
        <pc:spChg chg="add del mod">
          <ac:chgData name="实 陈" userId="4583ffe2-5da7-45e3-8581-7f06dbfe0081" providerId="ADAL" clId="{EF8C9BDC-78FB-4ACF-8562-E275DDAC3936}" dt="2023-06-01T14:00:49.315" v="1814"/>
          <ac:spMkLst>
            <pc:docMk/>
            <pc:sldMk cId="1581156958" sldId="299"/>
            <ac:spMk id="11" creationId="{361D0B00-4C35-9284-0AD9-D23E111E26BA}"/>
          </ac:spMkLst>
        </pc:spChg>
        <pc:spChg chg="add mod">
          <ac:chgData name="实 陈" userId="4583ffe2-5da7-45e3-8581-7f06dbfe0081" providerId="ADAL" clId="{EF8C9BDC-78FB-4ACF-8562-E275DDAC3936}" dt="2023-06-03T03:39:55.200" v="4453" actId="20577"/>
          <ac:spMkLst>
            <pc:docMk/>
            <pc:sldMk cId="1581156958" sldId="299"/>
            <ac:spMk id="12" creationId="{C2F7DCDC-8AF6-DF88-688B-82F4FA84C1FE}"/>
          </ac:spMkLst>
        </pc:spChg>
        <pc:spChg chg="add del mod">
          <ac:chgData name="实 陈" userId="4583ffe2-5da7-45e3-8581-7f06dbfe0081" providerId="ADAL" clId="{EF8C9BDC-78FB-4ACF-8562-E275DDAC3936}" dt="2023-06-01T16:34:03.121" v="3916" actId="14100"/>
          <ac:spMkLst>
            <pc:docMk/>
            <pc:sldMk cId="1581156958" sldId="299"/>
            <ac:spMk id="13" creationId="{CCA58FA4-A2A6-E201-90A4-0B4AEA7BFBFE}"/>
          </ac:spMkLst>
        </pc:spChg>
        <pc:spChg chg="add mod">
          <ac:chgData name="实 陈" userId="4583ffe2-5da7-45e3-8581-7f06dbfe0081" providerId="ADAL" clId="{EF8C9BDC-78FB-4ACF-8562-E275DDAC3936}" dt="2023-06-01T16:33:51.278" v="3914" actId="1036"/>
          <ac:spMkLst>
            <pc:docMk/>
            <pc:sldMk cId="1581156958" sldId="299"/>
            <ac:spMk id="14" creationId="{F4246607-2399-AB68-D939-14D6EAED2F0D}"/>
          </ac:spMkLst>
        </pc:spChg>
        <pc:picChg chg="del">
          <ac:chgData name="实 陈" userId="4583ffe2-5da7-45e3-8581-7f06dbfe0081" providerId="ADAL" clId="{EF8C9BDC-78FB-4ACF-8562-E275DDAC3936}" dt="2023-06-01T13:45:05.807" v="1649" actId="478"/>
          <ac:picMkLst>
            <pc:docMk/>
            <pc:sldMk cId="1581156958" sldId="299"/>
            <ac:picMk id="4" creationId="{40161097-1B81-5328-FE00-845D26B586BB}"/>
          </ac:picMkLst>
        </pc:picChg>
        <pc:picChg chg="add mod">
          <ac:chgData name="实 陈" userId="4583ffe2-5da7-45e3-8581-7f06dbfe0081" providerId="ADAL" clId="{EF8C9BDC-78FB-4ACF-8562-E275DDAC3936}" dt="2023-06-01T13:48:32.674" v="1727" actId="1076"/>
          <ac:picMkLst>
            <pc:docMk/>
            <pc:sldMk cId="1581156958" sldId="299"/>
            <ac:picMk id="6" creationId="{52F9F5EC-645F-7ADC-0746-949C4381C9EB}"/>
          </ac:picMkLst>
        </pc:picChg>
        <pc:picChg chg="add mod">
          <ac:chgData name="实 陈" userId="4583ffe2-5da7-45e3-8581-7f06dbfe0081" providerId="ADAL" clId="{EF8C9BDC-78FB-4ACF-8562-E275DDAC3936}" dt="2023-06-01T13:48:40.010" v="1730" actId="1076"/>
          <ac:picMkLst>
            <pc:docMk/>
            <pc:sldMk cId="1581156958" sldId="299"/>
            <ac:picMk id="7" creationId="{27041BA5-B69B-E260-3928-18ACF4906403}"/>
          </ac:picMkLst>
        </pc:picChg>
        <pc:picChg chg="add mod">
          <ac:chgData name="实 陈" userId="4583ffe2-5da7-45e3-8581-7f06dbfe0081" providerId="ADAL" clId="{EF8C9BDC-78FB-4ACF-8562-E275DDAC3936}" dt="2023-06-01T13:48:45.312" v="1731" actId="1076"/>
          <ac:picMkLst>
            <pc:docMk/>
            <pc:sldMk cId="1581156958" sldId="299"/>
            <ac:picMk id="8" creationId="{DC970248-1B53-1961-16D3-7FE6E926C6EC}"/>
          </ac:picMkLst>
        </pc:picChg>
        <pc:picChg chg="add mod">
          <ac:chgData name="实 陈" userId="4583ffe2-5da7-45e3-8581-7f06dbfe0081" providerId="ADAL" clId="{EF8C9BDC-78FB-4ACF-8562-E275DDAC3936}" dt="2023-06-01T13:48:45.312" v="1731" actId="1076"/>
          <ac:picMkLst>
            <pc:docMk/>
            <pc:sldMk cId="1581156958" sldId="299"/>
            <ac:picMk id="9" creationId="{31F4F46F-6D08-CCAD-E3BC-1178282C5F30}"/>
          </ac:picMkLst>
        </pc:picChg>
        <pc:picChg chg="add mod">
          <ac:chgData name="实 陈" userId="4583ffe2-5da7-45e3-8581-7f06dbfe0081" providerId="ADAL" clId="{EF8C9BDC-78FB-4ACF-8562-E275DDAC3936}" dt="2023-06-01T14:53:58.719" v="2443" actId="1076"/>
          <ac:picMkLst>
            <pc:docMk/>
            <pc:sldMk cId="1581156958" sldId="299"/>
            <ac:picMk id="10" creationId="{F55E419C-E8AD-359F-7CD8-2D2E485651A8}"/>
          </ac:picMkLst>
        </pc:picChg>
      </pc:sldChg>
      <pc:sldChg chg="addSp delSp modSp add mod">
        <pc:chgData name="实 陈" userId="4583ffe2-5da7-45e3-8581-7f06dbfe0081" providerId="ADAL" clId="{EF8C9BDC-78FB-4ACF-8562-E275DDAC3936}" dt="2023-06-03T15:43:36.557" v="4483" actId="20577"/>
        <pc:sldMkLst>
          <pc:docMk/>
          <pc:sldMk cId="122168919" sldId="300"/>
        </pc:sldMkLst>
        <pc:spChg chg="mod">
          <ac:chgData name="实 陈" userId="4583ffe2-5da7-45e3-8581-7f06dbfe0081" providerId="ADAL" clId="{EF8C9BDC-78FB-4ACF-8562-E275DDAC3936}" dt="2023-06-03T15:43:36.557" v="4483" actId="20577"/>
          <ac:spMkLst>
            <pc:docMk/>
            <pc:sldMk cId="122168919" sldId="300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4:01:20.047" v="1915" actId="20577"/>
          <ac:spMkLst>
            <pc:docMk/>
            <pc:sldMk cId="122168919" sldId="300"/>
            <ac:spMk id="5" creationId="{EBE4D072-622C-1AB6-981A-3E576BA28D63}"/>
          </ac:spMkLst>
        </pc:spChg>
        <pc:spChg chg="add del mod">
          <ac:chgData name="实 陈" userId="4583ffe2-5da7-45e3-8581-7f06dbfe0081" providerId="ADAL" clId="{EF8C9BDC-78FB-4ACF-8562-E275DDAC3936}" dt="2023-06-01T14:37:48.784" v="1992" actId="478"/>
          <ac:spMkLst>
            <pc:docMk/>
            <pc:sldMk cId="122168919" sldId="300"/>
            <ac:spMk id="9" creationId="{4C2F371F-B393-3AD4-5038-4DBB9BA112C2}"/>
          </ac:spMkLst>
        </pc:spChg>
        <pc:spChg chg="add del mod">
          <ac:chgData name="实 陈" userId="4583ffe2-5da7-45e3-8581-7f06dbfe0081" providerId="ADAL" clId="{EF8C9BDC-78FB-4ACF-8562-E275DDAC3936}" dt="2023-06-01T14:37:48.784" v="1992" actId="478"/>
          <ac:spMkLst>
            <pc:docMk/>
            <pc:sldMk cId="122168919" sldId="300"/>
            <ac:spMk id="10" creationId="{BA62A634-5945-241D-1A06-D7227DE476E4}"/>
          </ac:spMkLst>
        </pc:spChg>
        <pc:spChg chg="add del mod">
          <ac:chgData name="实 陈" userId="4583ffe2-5da7-45e3-8581-7f06dbfe0081" providerId="ADAL" clId="{EF8C9BDC-78FB-4ACF-8562-E275DDAC3936}" dt="2023-06-01T14:37:48.784" v="1992" actId="478"/>
          <ac:spMkLst>
            <pc:docMk/>
            <pc:sldMk cId="122168919" sldId="300"/>
            <ac:spMk id="11" creationId="{4961DB76-F576-2377-BD35-2B9F5D9D3CC4}"/>
          </ac:spMkLst>
        </pc:spChg>
        <pc:spChg chg="add del mod">
          <ac:chgData name="实 陈" userId="4583ffe2-5da7-45e3-8581-7f06dbfe0081" providerId="ADAL" clId="{EF8C9BDC-78FB-4ACF-8562-E275DDAC3936}" dt="2023-06-01T14:40:56.661" v="2101"/>
          <ac:spMkLst>
            <pc:docMk/>
            <pc:sldMk cId="122168919" sldId="300"/>
            <ac:spMk id="13" creationId="{DD48B170-E60A-A44D-5920-F303A2A18A7F}"/>
          </ac:spMkLst>
        </pc:spChg>
        <pc:spChg chg="add del mod">
          <ac:chgData name="实 陈" userId="4583ffe2-5da7-45e3-8581-7f06dbfe0081" providerId="ADAL" clId="{EF8C9BDC-78FB-4ACF-8562-E275DDAC3936}" dt="2023-06-01T14:38:31.280" v="2001"/>
          <ac:spMkLst>
            <pc:docMk/>
            <pc:sldMk cId="122168919" sldId="300"/>
            <ac:spMk id="15" creationId="{2F5230F6-5E95-A26F-58AB-2A1DBF28141C}"/>
          </ac:spMkLst>
        </pc:spChg>
        <pc:spChg chg="add del mod">
          <ac:chgData name="实 陈" userId="4583ffe2-5da7-45e3-8581-7f06dbfe0081" providerId="ADAL" clId="{EF8C9BDC-78FB-4ACF-8562-E275DDAC3936}" dt="2023-06-01T14:42:14.945" v="2137" actId="478"/>
          <ac:spMkLst>
            <pc:docMk/>
            <pc:sldMk cId="122168919" sldId="300"/>
            <ac:spMk id="16" creationId="{72EAFD7F-FC01-03F5-8040-EF0F4A608B3F}"/>
          </ac:spMkLst>
        </pc:spChg>
        <pc:spChg chg="add del mod">
          <ac:chgData name="实 陈" userId="4583ffe2-5da7-45e3-8581-7f06dbfe0081" providerId="ADAL" clId="{EF8C9BDC-78FB-4ACF-8562-E275DDAC3936}" dt="2023-06-01T14:42:14.945" v="2137" actId="478"/>
          <ac:spMkLst>
            <pc:docMk/>
            <pc:sldMk cId="122168919" sldId="300"/>
            <ac:spMk id="17" creationId="{E6DA915C-3E70-1A39-E4CF-BD5732C37C23}"/>
          </ac:spMkLst>
        </pc:spChg>
        <pc:spChg chg="add del mod">
          <ac:chgData name="实 陈" userId="4583ffe2-5da7-45e3-8581-7f06dbfe0081" providerId="ADAL" clId="{EF8C9BDC-78FB-4ACF-8562-E275DDAC3936}" dt="2023-06-01T14:42:11.817" v="2136" actId="478"/>
          <ac:spMkLst>
            <pc:docMk/>
            <pc:sldMk cId="122168919" sldId="300"/>
            <ac:spMk id="18" creationId="{72419840-DB7C-3A1B-F319-81D6151AA3DB}"/>
          </ac:spMkLst>
        </pc:spChg>
        <pc:spChg chg="add mod">
          <ac:chgData name="实 陈" userId="4583ffe2-5da7-45e3-8581-7f06dbfe0081" providerId="ADAL" clId="{EF8C9BDC-78FB-4ACF-8562-E275DDAC3936}" dt="2023-06-01T15:18:19.387" v="2776" actId="20577"/>
          <ac:spMkLst>
            <pc:docMk/>
            <pc:sldMk cId="122168919" sldId="300"/>
            <ac:spMk id="19" creationId="{3C70D682-D29F-D933-CD18-100DB0FAF83D}"/>
          </ac:spMkLst>
        </pc:spChg>
        <pc:spChg chg="add del mod">
          <ac:chgData name="实 陈" userId="4583ffe2-5da7-45e3-8581-7f06dbfe0081" providerId="ADAL" clId="{EF8C9BDC-78FB-4ACF-8562-E275DDAC3936}" dt="2023-06-01T16:25:54.365" v="3728" actId="478"/>
          <ac:spMkLst>
            <pc:docMk/>
            <pc:sldMk cId="122168919" sldId="300"/>
            <ac:spMk id="20" creationId="{6A9D014C-7984-A4CA-1851-96FA0889C89F}"/>
          </ac:spMkLst>
        </pc:spChg>
        <pc:spChg chg="add mod">
          <ac:chgData name="实 陈" userId="4583ffe2-5da7-45e3-8581-7f06dbfe0081" providerId="ADAL" clId="{EF8C9BDC-78FB-4ACF-8562-E275DDAC3936}" dt="2023-06-01T16:26:04.177" v="3730" actId="1076"/>
          <ac:spMkLst>
            <pc:docMk/>
            <pc:sldMk cId="122168919" sldId="300"/>
            <ac:spMk id="21" creationId="{12B136DE-FAE3-0B83-AA99-27E149C9EC0B}"/>
          </ac:spMkLst>
        </pc:spChg>
        <pc:spChg chg="add mod">
          <ac:chgData name="实 陈" userId="4583ffe2-5da7-45e3-8581-7f06dbfe0081" providerId="ADAL" clId="{EF8C9BDC-78FB-4ACF-8562-E275DDAC3936}" dt="2023-06-01T16:26:06.936" v="3731" actId="1076"/>
          <ac:spMkLst>
            <pc:docMk/>
            <pc:sldMk cId="122168919" sldId="300"/>
            <ac:spMk id="22" creationId="{AF6425E6-C51E-A1C8-745F-9F69E974C0C6}"/>
          </ac:spMkLst>
        </pc:spChg>
        <pc:picChg chg="del">
          <ac:chgData name="实 陈" userId="4583ffe2-5da7-45e3-8581-7f06dbfe0081" providerId="ADAL" clId="{EF8C9BDC-78FB-4ACF-8562-E275DDAC3936}" dt="2023-06-01T14:35:13.977" v="1950" actId="478"/>
          <ac:picMkLst>
            <pc:docMk/>
            <pc:sldMk cId="122168919" sldId="300"/>
            <ac:picMk id="4" creationId="{40161097-1B81-5328-FE00-845D26B586BB}"/>
          </ac:picMkLst>
        </pc:picChg>
        <pc:picChg chg="add mod">
          <ac:chgData name="实 陈" userId="4583ffe2-5da7-45e3-8581-7f06dbfe0081" providerId="ADAL" clId="{EF8C9BDC-78FB-4ACF-8562-E275DDAC3936}" dt="2023-06-01T14:54:34.420" v="2487" actId="1035"/>
          <ac:picMkLst>
            <pc:docMk/>
            <pc:sldMk cId="122168919" sldId="300"/>
            <ac:picMk id="6" creationId="{25B8FDE5-B0E6-1F2C-D3BC-52F80E95334D}"/>
          </ac:picMkLst>
        </pc:picChg>
        <pc:picChg chg="add mod">
          <ac:chgData name="实 陈" userId="4583ffe2-5da7-45e3-8581-7f06dbfe0081" providerId="ADAL" clId="{EF8C9BDC-78FB-4ACF-8562-E275DDAC3936}" dt="2023-06-01T14:36:42.109" v="1986" actId="1076"/>
          <ac:picMkLst>
            <pc:docMk/>
            <pc:sldMk cId="122168919" sldId="300"/>
            <ac:picMk id="7" creationId="{1F2B2F02-69B2-5A5D-3E99-7E00C4043BE9}"/>
          </ac:picMkLst>
        </pc:picChg>
        <pc:picChg chg="add mod">
          <ac:chgData name="实 陈" userId="4583ffe2-5da7-45e3-8581-7f06dbfe0081" providerId="ADAL" clId="{EF8C9BDC-78FB-4ACF-8562-E275DDAC3936}" dt="2023-06-01T14:37:29.898" v="1989" actId="1076"/>
          <ac:picMkLst>
            <pc:docMk/>
            <pc:sldMk cId="122168919" sldId="300"/>
            <ac:picMk id="8" creationId="{A957111E-82BF-ABD0-53DE-BA42E6CE46D1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33:12.892" v="3893" actId="1035"/>
        <pc:sldMkLst>
          <pc:docMk/>
          <pc:sldMk cId="3303507626" sldId="301"/>
        </pc:sldMkLst>
        <pc:spChg chg="mod">
          <ac:chgData name="实 陈" userId="4583ffe2-5da7-45e3-8581-7f06dbfe0081" providerId="ADAL" clId="{EF8C9BDC-78FB-4ACF-8562-E275DDAC3936}" dt="2023-06-01T16:32:58.290" v="3873" actId="1038"/>
          <ac:spMkLst>
            <pc:docMk/>
            <pc:sldMk cId="3303507626" sldId="301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4:46:16.442" v="2240"/>
          <ac:spMkLst>
            <pc:docMk/>
            <pc:sldMk cId="3303507626" sldId="301"/>
            <ac:spMk id="10" creationId="{F652A82F-0999-A460-519F-E14EE2645719}"/>
          </ac:spMkLst>
        </pc:spChg>
        <pc:spChg chg="add mod">
          <ac:chgData name="实 陈" userId="4583ffe2-5da7-45e3-8581-7f06dbfe0081" providerId="ADAL" clId="{EF8C9BDC-78FB-4ACF-8562-E275DDAC3936}" dt="2023-06-01T14:54:44.875" v="2506" actId="20577"/>
          <ac:spMkLst>
            <pc:docMk/>
            <pc:sldMk cId="3303507626" sldId="301"/>
            <ac:spMk id="12" creationId="{D9E7732D-842E-75F4-2E54-967E2BED8F7F}"/>
          </ac:spMkLst>
        </pc:spChg>
        <pc:spChg chg="add del">
          <ac:chgData name="实 陈" userId="4583ffe2-5da7-45e3-8581-7f06dbfe0081" providerId="ADAL" clId="{EF8C9BDC-78FB-4ACF-8562-E275DDAC3936}" dt="2023-06-01T16:20:44.665" v="3660" actId="22"/>
          <ac:spMkLst>
            <pc:docMk/>
            <pc:sldMk cId="3303507626" sldId="301"/>
            <ac:spMk id="14" creationId="{74068DE6-9AB7-DF32-845A-E541BAF0B813}"/>
          </ac:spMkLst>
        </pc:spChg>
        <pc:spChg chg="add mod">
          <ac:chgData name="实 陈" userId="4583ffe2-5da7-45e3-8581-7f06dbfe0081" providerId="ADAL" clId="{EF8C9BDC-78FB-4ACF-8562-E275DDAC3936}" dt="2023-06-01T16:33:12.892" v="3893" actId="1035"/>
          <ac:spMkLst>
            <pc:docMk/>
            <pc:sldMk cId="3303507626" sldId="301"/>
            <ac:spMk id="17" creationId="{00096418-EBD0-5268-2497-490648F2D8FC}"/>
          </ac:spMkLst>
        </pc:spChg>
        <pc:spChg chg="add del mod">
          <ac:chgData name="实 陈" userId="4583ffe2-5da7-45e3-8581-7f06dbfe0081" providerId="ADAL" clId="{EF8C9BDC-78FB-4ACF-8562-E275DDAC3936}" dt="2023-06-01T16:25:42.429" v="3724" actId="21"/>
          <ac:spMkLst>
            <pc:docMk/>
            <pc:sldMk cId="3303507626" sldId="301"/>
            <ac:spMk id="18" creationId="{C7CECE14-8E31-2559-EDE6-9EED875A45B2}"/>
          </ac:spMkLst>
        </pc:spChg>
        <pc:grpChg chg="add mod">
          <ac:chgData name="实 陈" userId="4583ffe2-5da7-45e3-8581-7f06dbfe0081" providerId="ADAL" clId="{EF8C9BDC-78FB-4ACF-8562-E275DDAC3936}" dt="2023-06-01T14:55:04.959" v="2510" actId="1076"/>
          <ac:grpSpMkLst>
            <pc:docMk/>
            <pc:sldMk cId="3303507626" sldId="301"/>
            <ac:grpSpMk id="4" creationId="{9F63B85A-17C7-EF02-5134-DC8D239D4EFC}"/>
          </ac:grpSpMkLst>
        </pc:grpChg>
        <pc:picChg chg="del">
          <ac:chgData name="实 陈" userId="4583ffe2-5da7-45e3-8581-7f06dbfe0081" providerId="ADAL" clId="{EF8C9BDC-78FB-4ACF-8562-E275DDAC3936}" dt="2023-06-01T14:46:14.833" v="2238" actId="478"/>
          <ac:picMkLst>
            <pc:docMk/>
            <pc:sldMk cId="3303507626" sldId="301"/>
            <ac:picMk id="6" creationId="{25B8FDE5-B0E6-1F2C-D3BC-52F80E95334D}"/>
          </ac:picMkLst>
        </pc:picChg>
        <pc:picChg chg="del">
          <ac:chgData name="实 陈" userId="4583ffe2-5da7-45e3-8581-7f06dbfe0081" providerId="ADAL" clId="{EF8C9BDC-78FB-4ACF-8562-E275DDAC3936}" dt="2023-06-01T14:46:15.819" v="2239" actId="478"/>
          <ac:picMkLst>
            <pc:docMk/>
            <pc:sldMk cId="3303507626" sldId="301"/>
            <ac:picMk id="7" creationId="{1F2B2F02-69B2-5A5D-3E99-7E00C4043BE9}"/>
          </ac:picMkLst>
        </pc:picChg>
        <pc:picChg chg="del mod">
          <ac:chgData name="实 陈" userId="4583ffe2-5da7-45e3-8581-7f06dbfe0081" providerId="ADAL" clId="{EF8C9BDC-78FB-4ACF-8562-E275DDAC3936}" dt="2023-06-01T14:46:09.234" v="2234" actId="478"/>
          <ac:picMkLst>
            <pc:docMk/>
            <pc:sldMk cId="3303507626" sldId="301"/>
            <ac:picMk id="8" creationId="{A957111E-82BF-ABD0-53DE-BA42E6CE46D1}"/>
          </ac:picMkLst>
        </pc:picChg>
        <pc:picChg chg="mod">
          <ac:chgData name="实 陈" userId="4583ffe2-5da7-45e3-8581-7f06dbfe0081" providerId="ADAL" clId="{EF8C9BDC-78FB-4ACF-8562-E275DDAC3936}" dt="2023-06-01T14:46:16.442" v="2240"/>
          <ac:picMkLst>
            <pc:docMk/>
            <pc:sldMk cId="3303507626" sldId="301"/>
            <ac:picMk id="9" creationId="{52394223-1EB4-83F3-128C-7606B7EDA77D}"/>
          </ac:picMkLst>
        </pc:picChg>
        <pc:picChg chg="add mod">
          <ac:chgData name="实 陈" userId="4583ffe2-5da7-45e3-8581-7f06dbfe0081" providerId="ADAL" clId="{EF8C9BDC-78FB-4ACF-8562-E275DDAC3936}" dt="2023-06-01T14:54:58.529" v="2507" actId="1076"/>
          <ac:picMkLst>
            <pc:docMk/>
            <pc:sldMk cId="3303507626" sldId="301"/>
            <ac:picMk id="11" creationId="{E10CE724-9B18-8B74-85E8-77F5E2B21D20}"/>
          </ac:picMkLst>
        </pc:picChg>
        <pc:picChg chg="add del mod">
          <ac:chgData name="实 陈" userId="4583ffe2-5da7-45e3-8581-7f06dbfe0081" providerId="ADAL" clId="{EF8C9BDC-78FB-4ACF-8562-E275DDAC3936}" dt="2023-06-01T16:20:57.230" v="3663" actId="478"/>
          <ac:picMkLst>
            <pc:docMk/>
            <pc:sldMk cId="3303507626" sldId="301"/>
            <ac:picMk id="16" creationId="{E3D93630-5216-5B80-632F-CD6C0AE40784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5:18:47.378" v="2778" actId="22"/>
        <pc:sldMkLst>
          <pc:docMk/>
          <pc:sldMk cId="96894503" sldId="302"/>
        </pc:sldMkLst>
        <pc:spChg chg="mod">
          <ac:chgData name="实 陈" userId="4583ffe2-5da7-45e3-8581-7f06dbfe0081" providerId="ADAL" clId="{EF8C9BDC-78FB-4ACF-8562-E275DDAC3936}" dt="2023-06-01T15:00:54.097" v="2593" actId="20577"/>
          <ac:spMkLst>
            <pc:docMk/>
            <pc:sldMk cId="96894503" sldId="302"/>
            <ac:spMk id="2" creationId="{805D0C01-16A3-9CE1-026C-CAF341933BEA}"/>
          </ac:spMkLst>
        </pc:spChg>
        <pc:spChg chg="add del">
          <ac:chgData name="实 陈" userId="4583ffe2-5da7-45e3-8581-7f06dbfe0081" providerId="ADAL" clId="{EF8C9BDC-78FB-4ACF-8562-E275DDAC3936}" dt="2023-06-01T15:18:47.378" v="2778" actId="22"/>
          <ac:spMkLst>
            <pc:docMk/>
            <pc:sldMk cId="96894503" sldId="302"/>
            <ac:spMk id="19" creationId="{AC20FD34-C229-0CCB-DFCF-7D6469FE3437}"/>
          </ac:spMkLst>
        </pc:spChg>
        <pc:grpChg chg="del">
          <ac:chgData name="实 陈" userId="4583ffe2-5da7-45e3-8581-7f06dbfe0081" providerId="ADAL" clId="{EF8C9BDC-78FB-4ACF-8562-E275DDAC3936}" dt="2023-06-01T15:00:55.964" v="2594" actId="478"/>
          <ac:grpSpMkLst>
            <pc:docMk/>
            <pc:sldMk cId="96894503" sldId="302"/>
            <ac:grpSpMk id="4" creationId="{9F63B85A-17C7-EF02-5134-DC8D239D4EFC}"/>
          </ac:grpSpMkLst>
        </pc:grpChg>
        <pc:picChg chg="add del mod">
          <ac:chgData name="实 陈" userId="4583ffe2-5da7-45e3-8581-7f06dbfe0081" providerId="ADAL" clId="{EF8C9BDC-78FB-4ACF-8562-E275DDAC3936}" dt="2023-06-01T15:12:57.076" v="2715" actId="478"/>
          <ac:picMkLst>
            <pc:docMk/>
            <pc:sldMk cId="96894503" sldId="302"/>
            <ac:picMk id="6" creationId="{C3C025E4-21DF-405D-651F-94C0BBCF46DC}"/>
          </ac:picMkLst>
        </pc:picChg>
        <pc:picChg chg="add del mod">
          <ac:chgData name="实 陈" userId="4583ffe2-5da7-45e3-8581-7f06dbfe0081" providerId="ADAL" clId="{EF8C9BDC-78FB-4ACF-8562-E275DDAC3936}" dt="2023-06-01T15:04:38.546" v="2604" actId="478"/>
          <ac:picMkLst>
            <pc:docMk/>
            <pc:sldMk cId="96894503" sldId="302"/>
            <ac:picMk id="7" creationId="{3460F234-9665-75A1-6EB7-6F2C412491F9}"/>
          </ac:picMkLst>
        </pc:picChg>
        <pc:picChg chg="add del mod">
          <ac:chgData name="实 陈" userId="4583ffe2-5da7-45e3-8581-7f06dbfe0081" providerId="ADAL" clId="{EF8C9BDC-78FB-4ACF-8562-E275DDAC3936}" dt="2023-06-01T15:04:43.804" v="2607" actId="478"/>
          <ac:picMkLst>
            <pc:docMk/>
            <pc:sldMk cId="96894503" sldId="302"/>
            <ac:picMk id="8" creationId="{96BE917F-F54A-3726-6FB9-C577029429C6}"/>
          </ac:picMkLst>
        </pc:picChg>
        <pc:picChg chg="del">
          <ac:chgData name="实 陈" userId="4583ffe2-5da7-45e3-8581-7f06dbfe0081" providerId="ADAL" clId="{EF8C9BDC-78FB-4ACF-8562-E275DDAC3936}" dt="2023-06-01T15:00:51.444" v="2592" actId="478"/>
          <ac:picMkLst>
            <pc:docMk/>
            <pc:sldMk cId="96894503" sldId="302"/>
            <ac:picMk id="11" creationId="{E10CE724-9B18-8B74-85E8-77F5E2B21D20}"/>
          </ac:picMkLst>
        </pc:picChg>
        <pc:picChg chg="add del mod">
          <ac:chgData name="实 陈" userId="4583ffe2-5da7-45e3-8581-7f06dbfe0081" providerId="ADAL" clId="{EF8C9BDC-78FB-4ACF-8562-E275DDAC3936}" dt="2023-06-01T15:12:57.076" v="2715" actId="478"/>
          <ac:picMkLst>
            <pc:docMk/>
            <pc:sldMk cId="96894503" sldId="302"/>
            <ac:picMk id="13" creationId="{511C10CE-9E31-7F5D-6C84-599CEB3AB027}"/>
          </ac:picMkLst>
        </pc:picChg>
        <pc:picChg chg="add del mod">
          <ac:chgData name="实 陈" userId="4583ffe2-5da7-45e3-8581-7f06dbfe0081" providerId="ADAL" clId="{EF8C9BDC-78FB-4ACF-8562-E275DDAC3936}" dt="2023-06-01T15:12:57.076" v="2715" actId="478"/>
          <ac:picMkLst>
            <pc:docMk/>
            <pc:sldMk cId="96894503" sldId="302"/>
            <ac:picMk id="14" creationId="{B84C95D1-E7A4-1539-F66D-770936320E3B}"/>
          </ac:picMkLst>
        </pc:picChg>
        <pc:picChg chg="add mod">
          <ac:chgData name="实 陈" userId="4583ffe2-5da7-45e3-8581-7f06dbfe0081" providerId="ADAL" clId="{EF8C9BDC-78FB-4ACF-8562-E275DDAC3936}" dt="2023-06-01T15:13:22.992" v="2721" actId="14100"/>
          <ac:picMkLst>
            <pc:docMk/>
            <pc:sldMk cId="96894503" sldId="302"/>
            <ac:picMk id="15" creationId="{62042A6B-F152-F9C9-A4C1-9EF95E3E55D9}"/>
          </ac:picMkLst>
        </pc:picChg>
        <pc:picChg chg="add mod">
          <ac:chgData name="实 陈" userId="4583ffe2-5da7-45e3-8581-7f06dbfe0081" providerId="ADAL" clId="{EF8C9BDC-78FB-4ACF-8562-E275DDAC3936}" dt="2023-06-01T15:13:31.783" v="2724" actId="1076"/>
          <ac:picMkLst>
            <pc:docMk/>
            <pc:sldMk cId="96894503" sldId="302"/>
            <ac:picMk id="16" creationId="{7D8B357B-1067-F630-CE0F-F82ECBE63A3E}"/>
          </ac:picMkLst>
        </pc:picChg>
        <pc:picChg chg="add mod">
          <ac:chgData name="实 陈" userId="4583ffe2-5da7-45e3-8581-7f06dbfe0081" providerId="ADAL" clId="{EF8C9BDC-78FB-4ACF-8562-E275DDAC3936}" dt="2023-06-01T15:13:36.413" v="2736" actId="1036"/>
          <ac:picMkLst>
            <pc:docMk/>
            <pc:sldMk cId="96894503" sldId="302"/>
            <ac:picMk id="17" creationId="{ED00389C-F3B8-BCA0-66E6-272E2E383348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32:38.456" v="3857" actId="20577"/>
        <pc:sldMkLst>
          <pc:docMk/>
          <pc:sldMk cId="3933052101" sldId="303"/>
        </pc:sldMkLst>
        <pc:spChg chg="mod">
          <ac:chgData name="实 陈" userId="4583ffe2-5da7-45e3-8581-7f06dbfe0081" providerId="ADAL" clId="{EF8C9BDC-78FB-4ACF-8562-E275DDAC3936}" dt="2023-06-01T15:58:29.154" v="3544" actId="20577"/>
          <ac:spMkLst>
            <pc:docMk/>
            <pc:sldMk cId="3933052101" sldId="303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19:41.360" v="2838" actId="20577"/>
          <ac:spMkLst>
            <pc:docMk/>
            <pc:sldMk cId="3933052101" sldId="303"/>
            <ac:spMk id="12" creationId="{D9E7732D-842E-75F4-2E54-967E2BED8F7F}"/>
          </ac:spMkLst>
        </pc:spChg>
        <pc:spChg chg="add mod">
          <ac:chgData name="实 陈" userId="4583ffe2-5da7-45e3-8581-7f06dbfe0081" providerId="ADAL" clId="{EF8C9BDC-78FB-4ACF-8562-E275DDAC3936}" dt="2023-06-01T16:30:45.772" v="3818" actId="120"/>
          <ac:spMkLst>
            <pc:docMk/>
            <pc:sldMk cId="3933052101" sldId="303"/>
            <ac:spMk id="15" creationId="{95485B8B-E99B-BCBC-A1E1-42D9707B169A}"/>
          </ac:spMkLst>
        </pc:spChg>
        <pc:spChg chg="add mod">
          <ac:chgData name="实 陈" userId="4583ffe2-5da7-45e3-8581-7f06dbfe0081" providerId="ADAL" clId="{EF8C9BDC-78FB-4ACF-8562-E275DDAC3936}" dt="2023-06-01T16:32:38.456" v="3857" actId="20577"/>
          <ac:spMkLst>
            <pc:docMk/>
            <pc:sldMk cId="3933052101" sldId="303"/>
            <ac:spMk id="16" creationId="{26C3EC77-CB83-C11B-88AE-E21A4C647530}"/>
          </ac:spMkLst>
        </pc:spChg>
        <pc:spChg chg="add mod">
          <ac:chgData name="实 陈" userId="4583ffe2-5da7-45e3-8581-7f06dbfe0081" providerId="ADAL" clId="{EF8C9BDC-78FB-4ACF-8562-E275DDAC3936}" dt="2023-06-01T16:31:18.890" v="3823" actId="20577"/>
          <ac:spMkLst>
            <pc:docMk/>
            <pc:sldMk cId="3933052101" sldId="303"/>
            <ac:spMk id="17" creationId="{851ABB76-A3A6-4116-B32E-E47EFA494411}"/>
          </ac:spMkLst>
        </pc:spChg>
        <pc:grpChg chg="del">
          <ac:chgData name="实 陈" userId="4583ffe2-5da7-45e3-8581-7f06dbfe0081" providerId="ADAL" clId="{EF8C9BDC-78FB-4ACF-8562-E275DDAC3936}" dt="2023-06-01T15:19:31.079" v="2810" actId="478"/>
          <ac:grpSpMkLst>
            <pc:docMk/>
            <pc:sldMk cId="3933052101" sldId="303"/>
            <ac:grpSpMk id="4" creationId="{9F63B85A-17C7-EF02-5134-DC8D239D4EFC}"/>
          </ac:grpSpMkLst>
        </pc:grpChg>
        <pc:picChg chg="add del mod">
          <ac:chgData name="实 陈" userId="4583ffe2-5da7-45e3-8581-7f06dbfe0081" providerId="ADAL" clId="{EF8C9BDC-78FB-4ACF-8562-E275DDAC3936}" dt="2023-06-01T15:21:40.327" v="2849" actId="478"/>
          <ac:picMkLst>
            <pc:docMk/>
            <pc:sldMk cId="3933052101" sldId="303"/>
            <ac:picMk id="6" creationId="{8D33E2CA-EFC1-9A19-00D8-5431AC2D36A8}"/>
          </ac:picMkLst>
        </pc:picChg>
        <pc:picChg chg="add del mod">
          <ac:chgData name="实 陈" userId="4583ffe2-5da7-45e3-8581-7f06dbfe0081" providerId="ADAL" clId="{EF8C9BDC-78FB-4ACF-8562-E275DDAC3936}" dt="2023-06-01T15:23:49.632" v="2854" actId="478"/>
          <ac:picMkLst>
            <pc:docMk/>
            <pc:sldMk cId="3933052101" sldId="303"/>
            <ac:picMk id="7" creationId="{738F9B93-19F4-2A6C-BF6F-AA459944DF5D}"/>
          </ac:picMkLst>
        </pc:picChg>
        <pc:picChg chg="add mod">
          <ac:chgData name="实 陈" userId="4583ffe2-5da7-45e3-8581-7f06dbfe0081" providerId="ADAL" clId="{EF8C9BDC-78FB-4ACF-8562-E275DDAC3936}" dt="2023-06-01T15:24:27.999" v="2865" actId="1076"/>
          <ac:picMkLst>
            <pc:docMk/>
            <pc:sldMk cId="3933052101" sldId="303"/>
            <ac:picMk id="8" creationId="{369CA7BE-94D3-A6E3-BA29-B51560992292}"/>
          </ac:picMkLst>
        </pc:picChg>
        <pc:picChg chg="del">
          <ac:chgData name="实 陈" userId="4583ffe2-5da7-45e3-8581-7f06dbfe0081" providerId="ADAL" clId="{EF8C9BDC-78FB-4ACF-8562-E275DDAC3936}" dt="2023-06-01T15:19:32.709" v="2811" actId="478"/>
          <ac:picMkLst>
            <pc:docMk/>
            <pc:sldMk cId="3933052101" sldId="303"/>
            <ac:picMk id="11" creationId="{E10CE724-9B18-8B74-85E8-77F5E2B21D20}"/>
          </ac:picMkLst>
        </pc:picChg>
        <pc:picChg chg="add mod">
          <ac:chgData name="实 陈" userId="4583ffe2-5da7-45e3-8581-7f06dbfe0081" providerId="ADAL" clId="{EF8C9BDC-78FB-4ACF-8562-E275DDAC3936}" dt="2023-06-01T15:24:29.534" v="2866" actId="1076"/>
          <ac:picMkLst>
            <pc:docMk/>
            <pc:sldMk cId="3933052101" sldId="303"/>
            <ac:picMk id="13" creationId="{036DF860-536E-38BA-3687-366B12A611E6}"/>
          </ac:picMkLst>
        </pc:picChg>
        <pc:picChg chg="add mod">
          <ac:chgData name="实 陈" userId="4583ffe2-5da7-45e3-8581-7f06dbfe0081" providerId="ADAL" clId="{EF8C9BDC-78FB-4ACF-8562-E275DDAC3936}" dt="2023-06-01T16:32:29.929" v="3854" actId="1076"/>
          <ac:picMkLst>
            <pc:docMk/>
            <pc:sldMk cId="3933052101" sldId="303"/>
            <ac:picMk id="14" creationId="{80624DF0-EB0C-8B5C-4020-34B8A0991595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08:27.674" v="3563" actId="20577"/>
        <pc:sldMkLst>
          <pc:docMk/>
          <pc:sldMk cId="3217122174" sldId="304"/>
        </pc:sldMkLst>
        <pc:spChg chg="mod">
          <ac:chgData name="实 陈" userId="4583ffe2-5da7-45e3-8581-7f06dbfe0081" providerId="ADAL" clId="{EF8C9BDC-78FB-4ACF-8562-E275DDAC3936}" dt="2023-06-01T16:08:27.674" v="3563" actId="20577"/>
          <ac:spMkLst>
            <pc:docMk/>
            <pc:sldMk cId="3217122174" sldId="304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6:08:21.332" v="3548" actId="20577"/>
          <ac:spMkLst>
            <pc:docMk/>
            <pc:sldMk cId="3217122174" sldId="304"/>
            <ac:spMk id="12" creationId="{D9E7732D-842E-75F4-2E54-967E2BED8F7F}"/>
          </ac:spMkLst>
        </pc:spChg>
        <pc:picChg chg="add mod">
          <ac:chgData name="实 陈" userId="4583ffe2-5da7-45e3-8581-7f06dbfe0081" providerId="ADAL" clId="{EF8C9BDC-78FB-4ACF-8562-E275DDAC3936}" dt="2023-06-01T15:36:56.461" v="2975" actId="1076"/>
          <ac:picMkLst>
            <pc:docMk/>
            <pc:sldMk cId="3217122174" sldId="304"/>
            <ac:picMk id="4" creationId="{B198B771-3F09-2BFB-7DD9-88B4C7F76D29}"/>
          </ac:picMkLst>
        </pc:picChg>
        <pc:picChg chg="add mod">
          <ac:chgData name="实 陈" userId="4583ffe2-5da7-45e3-8581-7f06dbfe0081" providerId="ADAL" clId="{EF8C9BDC-78FB-4ACF-8562-E275DDAC3936}" dt="2023-06-01T15:37:00.487" v="2997" actId="1038"/>
          <ac:picMkLst>
            <pc:docMk/>
            <pc:sldMk cId="3217122174" sldId="304"/>
            <ac:picMk id="6" creationId="{8EB2D317-B7A5-5668-1DAC-62BD73B6D5CE}"/>
          </ac:picMkLst>
        </pc:picChg>
        <pc:picChg chg="add mod">
          <ac:chgData name="实 陈" userId="4583ffe2-5da7-45e3-8581-7f06dbfe0081" providerId="ADAL" clId="{EF8C9BDC-78FB-4ACF-8562-E275DDAC3936}" dt="2023-06-01T15:37:00.487" v="2997" actId="1038"/>
          <ac:picMkLst>
            <pc:docMk/>
            <pc:sldMk cId="3217122174" sldId="304"/>
            <ac:picMk id="7" creationId="{3844E68F-F43E-8460-21EB-E0160BC90CB4}"/>
          </ac:picMkLst>
        </pc:picChg>
        <pc:picChg chg="del">
          <ac:chgData name="实 陈" userId="4583ffe2-5da7-45e3-8581-7f06dbfe0081" providerId="ADAL" clId="{EF8C9BDC-78FB-4ACF-8562-E275DDAC3936}" dt="2023-06-01T15:35:03.228" v="2873" actId="478"/>
          <ac:picMkLst>
            <pc:docMk/>
            <pc:sldMk cId="3217122174" sldId="304"/>
            <ac:picMk id="8" creationId="{369CA7BE-94D3-A6E3-BA29-B51560992292}"/>
          </ac:picMkLst>
        </pc:picChg>
        <pc:picChg chg="del">
          <ac:chgData name="实 陈" userId="4583ffe2-5da7-45e3-8581-7f06dbfe0081" providerId="ADAL" clId="{EF8C9BDC-78FB-4ACF-8562-E275DDAC3936}" dt="2023-06-01T15:35:01.895" v="2872" actId="478"/>
          <ac:picMkLst>
            <pc:docMk/>
            <pc:sldMk cId="3217122174" sldId="304"/>
            <ac:picMk id="13" creationId="{036DF860-536E-38BA-3687-366B12A611E6}"/>
          </ac:picMkLst>
        </pc:picChg>
        <pc:picChg chg="del">
          <ac:chgData name="实 陈" userId="4583ffe2-5da7-45e3-8581-7f06dbfe0081" providerId="ADAL" clId="{EF8C9BDC-78FB-4ACF-8562-E275DDAC3936}" dt="2023-06-01T15:35:00.307" v="2871" actId="478"/>
          <ac:picMkLst>
            <pc:docMk/>
            <pc:sldMk cId="3217122174" sldId="304"/>
            <ac:picMk id="14" creationId="{80624DF0-EB0C-8B5C-4020-34B8A0991595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35:54.152" v="3938" actId="20577"/>
        <pc:sldMkLst>
          <pc:docMk/>
          <pc:sldMk cId="4291849233" sldId="305"/>
        </pc:sldMkLst>
        <pc:spChg chg="mod">
          <ac:chgData name="实 陈" userId="4583ffe2-5da7-45e3-8581-7f06dbfe0081" providerId="ADAL" clId="{EF8C9BDC-78FB-4ACF-8562-E275DDAC3936}" dt="2023-06-01T15:50:31.107" v="3242" actId="20577"/>
          <ac:spMkLst>
            <pc:docMk/>
            <pc:sldMk cId="4291849233" sldId="305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40:15.425" v="3034" actId="20577"/>
          <ac:spMkLst>
            <pc:docMk/>
            <pc:sldMk cId="4291849233" sldId="305"/>
            <ac:spMk id="5" creationId="{EBE4D072-622C-1AB6-981A-3E576BA28D63}"/>
          </ac:spMkLst>
        </pc:spChg>
        <pc:spChg chg="mod">
          <ac:chgData name="实 陈" userId="4583ffe2-5da7-45e3-8581-7f06dbfe0081" providerId="ADAL" clId="{EF8C9BDC-78FB-4ACF-8562-E275DDAC3936}" dt="2023-06-01T15:40:31.366" v="3068" actId="20577"/>
          <ac:spMkLst>
            <pc:docMk/>
            <pc:sldMk cId="4291849233" sldId="305"/>
            <ac:spMk id="12" creationId="{D9E7732D-842E-75F4-2E54-967E2BED8F7F}"/>
          </ac:spMkLst>
        </pc:spChg>
        <pc:spChg chg="add mod">
          <ac:chgData name="实 陈" userId="4583ffe2-5da7-45e3-8581-7f06dbfe0081" providerId="ADAL" clId="{EF8C9BDC-78FB-4ACF-8562-E275DDAC3936}" dt="2023-06-01T16:35:54.152" v="3938" actId="20577"/>
          <ac:spMkLst>
            <pc:docMk/>
            <pc:sldMk cId="4291849233" sldId="305"/>
            <ac:spMk id="17" creationId="{E717079A-3C72-C424-5B8B-F168A118E443}"/>
          </ac:spMkLst>
        </pc:spChg>
        <pc:grpChg chg="add mod">
          <ac:chgData name="实 陈" userId="4583ffe2-5da7-45e3-8581-7f06dbfe0081" providerId="ADAL" clId="{EF8C9BDC-78FB-4ACF-8562-E275DDAC3936}" dt="2023-06-01T15:52:37.805" v="3272" actId="1076"/>
          <ac:grpSpMkLst>
            <pc:docMk/>
            <pc:sldMk cId="4291849233" sldId="305"/>
            <ac:grpSpMk id="11" creationId="{71AB3DEC-CBFB-303E-DE0C-802EF12D9C4A}"/>
          </ac:grpSpMkLst>
        </pc:grpChg>
        <pc:grpChg chg="add mod">
          <ac:chgData name="实 陈" userId="4583ffe2-5da7-45e3-8581-7f06dbfe0081" providerId="ADAL" clId="{EF8C9BDC-78FB-4ACF-8562-E275DDAC3936}" dt="2023-06-01T15:52:40.419" v="3273" actId="1076"/>
          <ac:grpSpMkLst>
            <pc:docMk/>
            <pc:sldMk cId="4291849233" sldId="305"/>
            <ac:grpSpMk id="16" creationId="{26A0E058-EEFD-96F8-5210-2DC51100C40D}"/>
          </ac:grpSpMkLst>
        </pc:grpChg>
        <pc:picChg chg="del">
          <ac:chgData name="实 陈" userId="4583ffe2-5da7-45e3-8581-7f06dbfe0081" providerId="ADAL" clId="{EF8C9BDC-78FB-4ACF-8562-E275DDAC3936}" dt="2023-06-01T15:40:21.415" v="3035" actId="478"/>
          <ac:picMkLst>
            <pc:docMk/>
            <pc:sldMk cId="4291849233" sldId="305"/>
            <ac:picMk id="4" creationId="{B198B771-3F09-2BFB-7DD9-88B4C7F76D29}"/>
          </ac:picMkLst>
        </pc:picChg>
        <pc:picChg chg="del">
          <ac:chgData name="实 陈" userId="4583ffe2-5da7-45e3-8581-7f06dbfe0081" providerId="ADAL" clId="{EF8C9BDC-78FB-4ACF-8562-E275DDAC3936}" dt="2023-06-01T15:40:23.284" v="3037" actId="478"/>
          <ac:picMkLst>
            <pc:docMk/>
            <pc:sldMk cId="4291849233" sldId="305"/>
            <ac:picMk id="6" creationId="{8EB2D317-B7A5-5668-1DAC-62BD73B6D5CE}"/>
          </ac:picMkLst>
        </pc:picChg>
        <pc:picChg chg="del">
          <ac:chgData name="实 陈" userId="4583ffe2-5da7-45e3-8581-7f06dbfe0081" providerId="ADAL" clId="{EF8C9BDC-78FB-4ACF-8562-E275DDAC3936}" dt="2023-06-01T15:40:22.340" v="3036" actId="478"/>
          <ac:picMkLst>
            <pc:docMk/>
            <pc:sldMk cId="4291849233" sldId="305"/>
            <ac:picMk id="7" creationId="{3844E68F-F43E-8460-21EB-E0160BC90CB4}"/>
          </ac:picMkLst>
        </pc:picChg>
        <pc:picChg chg="add mod">
          <ac:chgData name="实 陈" userId="4583ffe2-5da7-45e3-8581-7f06dbfe0081" providerId="ADAL" clId="{EF8C9BDC-78FB-4ACF-8562-E275DDAC3936}" dt="2023-06-01T15:51:15.771" v="3249" actId="14100"/>
          <ac:picMkLst>
            <pc:docMk/>
            <pc:sldMk cId="4291849233" sldId="305"/>
            <ac:picMk id="8" creationId="{DD2F8D21-68C9-29F4-CE42-10E26D8CF653}"/>
          </ac:picMkLst>
        </pc:picChg>
        <pc:picChg chg="add mod">
          <ac:chgData name="实 陈" userId="4583ffe2-5da7-45e3-8581-7f06dbfe0081" providerId="ADAL" clId="{EF8C9BDC-78FB-4ACF-8562-E275DDAC3936}" dt="2023-06-01T15:51:25.734" v="3252" actId="1076"/>
          <ac:picMkLst>
            <pc:docMk/>
            <pc:sldMk cId="4291849233" sldId="305"/>
            <ac:picMk id="9" creationId="{205F7374-FAE6-A712-13DA-F1D0108B7722}"/>
          </ac:picMkLst>
        </pc:picChg>
        <pc:picChg chg="add mod">
          <ac:chgData name="实 陈" userId="4583ffe2-5da7-45e3-8581-7f06dbfe0081" providerId="ADAL" clId="{EF8C9BDC-78FB-4ACF-8562-E275DDAC3936}" dt="2023-06-01T15:51:25.734" v="3252" actId="1076"/>
          <ac:picMkLst>
            <pc:docMk/>
            <pc:sldMk cId="4291849233" sldId="305"/>
            <ac:picMk id="10" creationId="{5E09FEBA-56F4-42F3-2C1A-94D2782FD952}"/>
          </ac:picMkLst>
        </pc:picChg>
        <pc:picChg chg="add mod">
          <ac:chgData name="实 陈" userId="4583ffe2-5da7-45e3-8581-7f06dbfe0081" providerId="ADAL" clId="{EF8C9BDC-78FB-4ACF-8562-E275DDAC3936}" dt="2023-06-01T15:51:58.373" v="3261" actId="14100"/>
          <ac:picMkLst>
            <pc:docMk/>
            <pc:sldMk cId="4291849233" sldId="305"/>
            <ac:picMk id="13" creationId="{71043FFA-CC0C-8778-EB56-BAC29899EE68}"/>
          </ac:picMkLst>
        </pc:picChg>
        <pc:picChg chg="add mod">
          <ac:chgData name="实 陈" userId="4583ffe2-5da7-45e3-8581-7f06dbfe0081" providerId="ADAL" clId="{EF8C9BDC-78FB-4ACF-8562-E275DDAC3936}" dt="2023-06-01T15:52:11.447" v="3265" actId="14100"/>
          <ac:picMkLst>
            <pc:docMk/>
            <pc:sldMk cId="4291849233" sldId="305"/>
            <ac:picMk id="14" creationId="{E934CE15-B041-46ED-55AC-3D91A96987D5}"/>
          </ac:picMkLst>
        </pc:picChg>
        <pc:picChg chg="add mod">
          <ac:chgData name="实 陈" userId="4583ffe2-5da7-45e3-8581-7f06dbfe0081" providerId="ADAL" clId="{EF8C9BDC-78FB-4ACF-8562-E275DDAC3936}" dt="2023-06-01T15:52:20.114" v="3269" actId="14100"/>
          <ac:picMkLst>
            <pc:docMk/>
            <pc:sldMk cId="4291849233" sldId="305"/>
            <ac:picMk id="15" creationId="{060A042C-3A4E-D410-6388-F30C4D179F55}"/>
          </ac:picMkLst>
        </pc:picChg>
      </pc:sldChg>
      <pc:sldChg chg="addSp delSp modSp add mod">
        <pc:chgData name="实 陈" userId="4583ffe2-5da7-45e3-8581-7f06dbfe0081" providerId="ADAL" clId="{EF8C9BDC-78FB-4ACF-8562-E275DDAC3936}" dt="2023-06-04T16:00:42.130" v="5461" actId="14100"/>
        <pc:sldMkLst>
          <pc:docMk/>
          <pc:sldMk cId="2907241265" sldId="306"/>
        </pc:sldMkLst>
        <pc:spChg chg="mod">
          <ac:chgData name="实 陈" userId="4583ffe2-5da7-45e3-8581-7f06dbfe0081" providerId="ADAL" clId="{EF8C9BDC-78FB-4ACF-8562-E275DDAC3936}" dt="2023-06-04T15:34:37.738" v="5450" actId="20577"/>
          <ac:spMkLst>
            <pc:docMk/>
            <pc:sldMk cId="2907241265" sldId="306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53:47.419" v="3279" actId="20577"/>
          <ac:spMkLst>
            <pc:docMk/>
            <pc:sldMk cId="2907241265" sldId="306"/>
            <ac:spMk id="5" creationId="{EBE4D072-622C-1AB6-981A-3E576BA28D63}"/>
          </ac:spMkLst>
        </pc:spChg>
        <pc:spChg chg="mod">
          <ac:chgData name="实 陈" userId="4583ffe2-5da7-45e3-8581-7f06dbfe0081" providerId="ADAL" clId="{EF8C9BDC-78FB-4ACF-8562-E275DDAC3936}" dt="2023-06-01T15:54:16.153" v="3285" actId="20577"/>
          <ac:spMkLst>
            <pc:docMk/>
            <pc:sldMk cId="2907241265" sldId="306"/>
            <ac:spMk id="12" creationId="{D9E7732D-842E-75F4-2E54-967E2BED8F7F}"/>
          </ac:spMkLst>
        </pc:spChg>
        <pc:grpChg chg="del">
          <ac:chgData name="实 陈" userId="4583ffe2-5da7-45e3-8581-7f06dbfe0081" providerId="ADAL" clId="{EF8C9BDC-78FB-4ACF-8562-E275DDAC3936}" dt="2023-06-01T15:54:13.723" v="3281" actId="478"/>
          <ac:grpSpMkLst>
            <pc:docMk/>
            <pc:sldMk cId="2907241265" sldId="306"/>
            <ac:grpSpMk id="11" creationId="{71AB3DEC-CBFB-303E-DE0C-802EF12D9C4A}"/>
          </ac:grpSpMkLst>
        </pc:grpChg>
        <pc:grpChg chg="del">
          <ac:chgData name="实 陈" userId="4583ffe2-5da7-45e3-8581-7f06dbfe0081" providerId="ADAL" clId="{EF8C9BDC-78FB-4ACF-8562-E275DDAC3936}" dt="2023-06-01T15:54:12.550" v="3280" actId="478"/>
          <ac:grpSpMkLst>
            <pc:docMk/>
            <pc:sldMk cId="2907241265" sldId="306"/>
            <ac:grpSpMk id="16" creationId="{26A0E058-EEFD-96F8-5210-2DC51100C40D}"/>
          </ac:grpSpMkLst>
        </pc:grpChg>
        <pc:picChg chg="add mod">
          <ac:chgData name="实 陈" userId="4583ffe2-5da7-45e3-8581-7f06dbfe0081" providerId="ADAL" clId="{EF8C9BDC-78FB-4ACF-8562-E275DDAC3936}" dt="2023-06-04T15:54:32.336" v="5457" actId="14100"/>
          <ac:picMkLst>
            <pc:docMk/>
            <pc:sldMk cId="2907241265" sldId="306"/>
            <ac:picMk id="6" creationId="{BA4167B4-4E6D-957E-BD8B-92664C077988}"/>
          </ac:picMkLst>
        </pc:picChg>
        <pc:picChg chg="add mod">
          <ac:chgData name="实 陈" userId="4583ffe2-5da7-45e3-8581-7f06dbfe0081" providerId="ADAL" clId="{EF8C9BDC-78FB-4ACF-8562-E275DDAC3936}" dt="2023-06-04T16:00:42.130" v="5461" actId="14100"/>
          <ac:picMkLst>
            <pc:docMk/>
            <pc:sldMk cId="2907241265" sldId="306"/>
            <ac:picMk id="8" creationId="{B354124C-B9D8-326D-7B65-FF0D9F669148}"/>
          </ac:picMkLst>
        </pc:picChg>
      </pc:sldChg>
      <pc:sldChg chg="delSp modSp add mod">
        <pc:chgData name="实 陈" userId="4583ffe2-5da7-45e3-8581-7f06dbfe0081" providerId="ADAL" clId="{EF8C9BDC-78FB-4ACF-8562-E275DDAC3936}" dt="2023-06-02T15:30:39.230" v="4441" actId="20577"/>
        <pc:sldMkLst>
          <pc:docMk/>
          <pc:sldMk cId="2551960567" sldId="307"/>
        </pc:sldMkLst>
        <pc:spChg chg="mod">
          <ac:chgData name="实 陈" userId="4583ffe2-5da7-45e3-8581-7f06dbfe0081" providerId="ADAL" clId="{EF8C9BDC-78FB-4ACF-8562-E275DDAC3936}" dt="2023-06-02T15:30:39.230" v="4441" actId="20577"/>
          <ac:spMkLst>
            <pc:docMk/>
            <pc:sldMk cId="2551960567" sldId="307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55:49.128" v="3521" actId="20577"/>
          <ac:spMkLst>
            <pc:docMk/>
            <pc:sldMk cId="2551960567" sldId="307"/>
            <ac:spMk id="5" creationId="{EBE4D072-622C-1AB6-981A-3E576BA28D63}"/>
          </ac:spMkLst>
        </pc:spChg>
        <pc:spChg chg="del mod">
          <ac:chgData name="实 陈" userId="4583ffe2-5da7-45e3-8581-7f06dbfe0081" providerId="ADAL" clId="{EF8C9BDC-78FB-4ACF-8562-E275DDAC3936}" dt="2023-06-01T16:08:44.025" v="3564" actId="478"/>
          <ac:spMkLst>
            <pc:docMk/>
            <pc:sldMk cId="2551960567" sldId="307"/>
            <ac:spMk id="12" creationId="{D9E7732D-842E-75F4-2E54-967E2BED8F7F}"/>
          </ac:spMkLst>
        </pc:spChg>
      </pc:sldChg>
      <pc:sldChg chg="addSp delSp modSp add mod">
        <pc:chgData name="实 陈" userId="4583ffe2-5da7-45e3-8581-7f06dbfe0081" providerId="ADAL" clId="{EF8C9BDC-78FB-4ACF-8562-E275DDAC3936}" dt="2023-06-04T12:50:17.723" v="5002" actId="20577"/>
        <pc:sldMkLst>
          <pc:docMk/>
          <pc:sldMk cId="1480793519" sldId="308"/>
        </pc:sldMkLst>
        <pc:spChg chg="mod">
          <ac:chgData name="实 陈" userId="4583ffe2-5da7-45e3-8581-7f06dbfe0081" providerId="ADAL" clId="{EF8C9BDC-78FB-4ACF-8562-E275DDAC3936}" dt="2023-06-04T12:25:58.911" v="4744" actId="20577"/>
          <ac:spMkLst>
            <pc:docMk/>
            <pc:sldMk cId="1480793519" sldId="308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4T12:27:52.969" v="4763" actId="20577"/>
          <ac:spMkLst>
            <pc:docMk/>
            <pc:sldMk cId="1480793519" sldId="308"/>
            <ac:spMk id="9" creationId="{436189DB-848E-8B03-7EE3-5792BF8BCAD0}"/>
          </ac:spMkLst>
        </pc:spChg>
        <pc:spChg chg="add mod">
          <ac:chgData name="实 陈" userId="4583ffe2-5da7-45e3-8581-7f06dbfe0081" providerId="ADAL" clId="{EF8C9BDC-78FB-4ACF-8562-E275DDAC3936}" dt="2023-06-04T12:41:37.989" v="4952" actId="1076"/>
          <ac:spMkLst>
            <pc:docMk/>
            <pc:sldMk cId="1480793519" sldId="308"/>
            <ac:spMk id="21" creationId="{93F57AAF-DA6E-1D73-F2E5-7CB8FD022785}"/>
          </ac:spMkLst>
        </pc:spChg>
        <pc:spChg chg="add mod">
          <ac:chgData name="实 陈" userId="4583ffe2-5da7-45e3-8581-7f06dbfe0081" providerId="ADAL" clId="{EF8C9BDC-78FB-4ACF-8562-E275DDAC3936}" dt="2023-06-04T12:41:50.355" v="4953" actId="1076"/>
          <ac:spMkLst>
            <pc:docMk/>
            <pc:sldMk cId="1480793519" sldId="308"/>
            <ac:spMk id="23" creationId="{0D497738-4965-A05C-F0AE-F069237E00A8}"/>
          </ac:spMkLst>
        </pc:spChg>
        <pc:spChg chg="add mod">
          <ac:chgData name="实 陈" userId="4583ffe2-5da7-45e3-8581-7f06dbfe0081" providerId="ADAL" clId="{EF8C9BDC-78FB-4ACF-8562-E275DDAC3936}" dt="2023-06-04T12:42:11.967" v="4988" actId="20577"/>
          <ac:spMkLst>
            <pc:docMk/>
            <pc:sldMk cId="1480793519" sldId="308"/>
            <ac:spMk id="25" creationId="{1EBC91AD-85F5-620A-E02D-2DDF5CECC050}"/>
          </ac:spMkLst>
        </pc:spChg>
        <pc:spChg chg="add mod">
          <ac:chgData name="实 陈" userId="4583ffe2-5da7-45e3-8581-7f06dbfe0081" providerId="ADAL" clId="{EF8C9BDC-78FB-4ACF-8562-E275DDAC3936}" dt="2023-06-04T12:50:17.723" v="5002" actId="20577"/>
          <ac:spMkLst>
            <pc:docMk/>
            <pc:sldMk cId="1480793519" sldId="308"/>
            <ac:spMk id="26" creationId="{9AA94A77-04A6-646D-9FCB-282EBC82E1F4}"/>
          </ac:spMkLst>
        </pc:spChg>
        <pc:picChg chg="add mod">
          <ac:chgData name="实 陈" userId="4583ffe2-5da7-45e3-8581-7f06dbfe0081" providerId="ADAL" clId="{EF8C9BDC-78FB-4ACF-8562-E275DDAC3936}" dt="2023-06-04T12:35:42.251" v="4772" actId="1076"/>
          <ac:picMkLst>
            <pc:docMk/>
            <pc:sldMk cId="1480793519" sldId="308"/>
            <ac:picMk id="4" creationId="{08217B5A-F46D-11C1-3007-6421B8628EA6}"/>
          </ac:picMkLst>
        </pc:picChg>
        <pc:picChg chg="add mod">
          <ac:chgData name="实 陈" userId="4583ffe2-5da7-45e3-8581-7f06dbfe0081" providerId="ADAL" clId="{EF8C9BDC-78FB-4ACF-8562-E275DDAC3936}" dt="2023-06-04T12:38:45.472" v="4813" actId="1076"/>
          <ac:picMkLst>
            <pc:docMk/>
            <pc:sldMk cId="1480793519" sldId="308"/>
            <ac:picMk id="6" creationId="{F13B7705-CEEA-2AF1-49AB-82152272C8FF}"/>
          </ac:picMkLst>
        </pc:picChg>
        <pc:picChg chg="add mod">
          <ac:chgData name="实 陈" userId="4583ffe2-5da7-45e3-8581-7f06dbfe0081" providerId="ADAL" clId="{EF8C9BDC-78FB-4ACF-8562-E275DDAC3936}" dt="2023-06-04T12:38:30.464" v="4810" actId="1076"/>
          <ac:picMkLst>
            <pc:docMk/>
            <pc:sldMk cId="1480793519" sldId="308"/>
            <ac:picMk id="10" creationId="{7DBDA59C-716C-8D0F-C0A2-D94770781BBD}"/>
          </ac:picMkLst>
        </pc:picChg>
        <pc:picChg chg="add mod">
          <ac:chgData name="实 陈" userId="4583ffe2-5da7-45e3-8581-7f06dbfe0081" providerId="ADAL" clId="{EF8C9BDC-78FB-4ACF-8562-E275DDAC3936}" dt="2023-06-04T12:38:32.637" v="4811" actId="1076"/>
          <ac:picMkLst>
            <pc:docMk/>
            <pc:sldMk cId="1480793519" sldId="308"/>
            <ac:picMk id="12" creationId="{1419E910-AA9C-6A19-45BF-448AC6D46E38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14" creationId="{B3059DFA-7E80-017E-1E4C-3BC43BE5B12D}"/>
          </ac:picMkLst>
        </pc:picChg>
        <pc:picChg chg="add mod">
          <ac:chgData name="实 陈" userId="4583ffe2-5da7-45e3-8581-7f06dbfe0081" providerId="ADAL" clId="{EF8C9BDC-78FB-4ACF-8562-E275DDAC3936}" dt="2023-06-04T12:38:34.975" v="4812" actId="1076"/>
          <ac:picMkLst>
            <pc:docMk/>
            <pc:sldMk cId="1480793519" sldId="308"/>
            <ac:picMk id="15" creationId="{DE51C035-8210-D64C-36CB-CDFA022618B0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16" creationId="{7A408E48-0145-EFFA-D364-FE6AED7483BC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18" creationId="{EC5F2BC8-3299-FB38-0584-99E6010A6285}"/>
          </ac:picMkLst>
        </pc:picChg>
        <pc:picChg chg="add mod">
          <ac:chgData name="实 陈" userId="4583ffe2-5da7-45e3-8581-7f06dbfe0081" providerId="ADAL" clId="{EF8C9BDC-78FB-4ACF-8562-E275DDAC3936}" dt="2023-06-04T12:38:49.448" v="4814" actId="1076"/>
          <ac:picMkLst>
            <pc:docMk/>
            <pc:sldMk cId="1480793519" sldId="308"/>
            <ac:picMk id="19" creationId="{0737A628-E6AB-E079-E3C8-AC2C125D91E2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20" creationId="{B22E5253-7707-4EEB-E1D8-EAF57CB6EBC3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22" creationId="{BAFC9923-D4AB-7AF5-5304-F392B08D6610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24" creationId="{E6F59BD5-6691-6669-82DF-2CAEADDCAC23}"/>
          </ac:picMkLst>
        </pc:picChg>
      </pc:sldChg>
      <pc:sldChg chg="addSp delSp modSp add mod">
        <pc:chgData name="实 陈" userId="4583ffe2-5da7-45e3-8581-7f06dbfe0081" providerId="ADAL" clId="{EF8C9BDC-78FB-4ACF-8562-E275DDAC3936}" dt="2023-06-04T15:33:54.893" v="5420" actId="20577"/>
        <pc:sldMkLst>
          <pc:docMk/>
          <pc:sldMk cId="3566375596" sldId="309"/>
        </pc:sldMkLst>
        <pc:spChg chg="mod">
          <ac:chgData name="实 陈" userId="4583ffe2-5da7-45e3-8581-7f06dbfe0081" providerId="ADAL" clId="{EF8C9BDC-78FB-4ACF-8562-E275DDAC3936}" dt="2023-06-04T15:33:54.893" v="5420" actId="20577"/>
          <ac:spMkLst>
            <pc:docMk/>
            <pc:sldMk cId="3566375596" sldId="309"/>
            <ac:spMk id="2" creationId="{805D0C01-16A3-9CE1-026C-CAF341933BEA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5" creationId="{C0E32C9A-964B-9175-C792-D748E5B4218E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6" creationId="{CBC59850-96AF-8DF2-013F-AA85B12153DA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7" creationId="{C9A113A0-39D2-B8D9-7588-C21E7D7ACA06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8" creationId="{BAD0060C-D45C-0918-5CD1-001BBAF858D0}"/>
          </ac:spMkLst>
        </pc:spChg>
        <pc:spChg chg="add del mod">
          <ac:chgData name="实 陈" userId="4583ffe2-5da7-45e3-8581-7f06dbfe0081" providerId="ADAL" clId="{EF8C9BDC-78FB-4ACF-8562-E275DDAC3936}" dt="2023-06-04T14:31:53.491" v="5336" actId="478"/>
          <ac:spMkLst>
            <pc:docMk/>
            <pc:sldMk cId="3566375596" sldId="309"/>
            <ac:spMk id="22" creationId="{1FA76565-1C42-FD0A-0C9F-14B51610F562}"/>
          </ac:spMkLst>
        </pc:spChg>
        <pc:picChg chg="del mod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4" creationId="{706D59E9-FA63-ABD0-FB58-4819EFC972F5}"/>
          </ac:picMkLst>
        </pc:picChg>
        <pc:picChg chg="add mod">
          <ac:chgData name="实 陈" userId="4583ffe2-5da7-45e3-8581-7f06dbfe0081" providerId="ADAL" clId="{EF8C9BDC-78FB-4ACF-8562-E275DDAC3936}" dt="2023-06-04T14:20:57.109" v="5318" actId="14100"/>
          <ac:picMkLst>
            <pc:docMk/>
            <pc:sldMk cId="3566375596" sldId="309"/>
            <ac:picMk id="5" creationId="{C7E43076-D74D-9075-0357-AF8601264C06}"/>
          </ac:picMkLst>
        </pc:picChg>
        <pc:picChg chg="del">
          <ac:chgData name="实 陈" userId="4583ffe2-5da7-45e3-8581-7f06dbfe0081" providerId="ADAL" clId="{EF8C9BDC-78FB-4ACF-8562-E275DDAC3936}" dt="2023-06-04T13:29:45.745" v="5229" actId="478"/>
          <ac:picMkLst>
            <pc:docMk/>
            <pc:sldMk cId="3566375596" sldId="309"/>
            <ac:picMk id="6" creationId="{3C15DE5F-A5B4-AC46-D87B-8306611FF797}"/>
          </ac:picMkLst>
        </pc:picChg>
        <pc:picChg chg="del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10" creationId="{F8579927-08A1-EB3C-D9D1-7199B0E6ADE8}"/>
          </ac:picMkLst>
        </pc:picChg>
        <pc:picChg chg="add mod">
          <ac:chgData name="实 陈" userId="4583ffe2-5da7-45e3-8581-7f06dbfe0081" providerId="ADAL" clId="{EF8C9BDC-78FB-4ACF-8562-E275DDAC3936}" dt="2023-06-04T14:21:09.342" v="5321" actId="1076"/>
          <ac:picMkLst>
            <pc:docMk/>
            <pc:sldMk cId="3566375596" sldId="309"/>
            <ac:picMk id="11" creationId="{1FDBB315-3EEA-C252-55E0-2B1793C82B6F}"/>
          </ac:picMkLst>
        </pc:picChg>
        <pc:picChg chg="del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12" creationId="{322FB8A2-39A3-49E9-942D-7EA2261EC936}"/>
          </ac:picMkLst>
        </pc:picChg>
        <pc:picChg chg="del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14" creationId="{E49A1821-5E4B-91BD-9F10-E3D5F68BE624}"/>
          </ac:picMkLst>
        </pc:picChg>
        <pc:picChg chg="add mod">
          <ac:chgData name="实 陈" userId="4583ffe2-5da7-45e3-8581-7f06dbfe0081" providerId="ADAL" clId="{EF8C9BDC-78FB-4ACF-8562-E275DDAC3936}" dt="2023-06-04T14:21:24.579" v="5327" actId="1076"/>
          <ac:picMkLst>
            <pc:docMk/>
            <pc:sldMk cId="3566375596" sldId="309"/>
            <ac:picMk id="19" creationId="{8053B56D-860A-F687-0B6D-A0D4E9E90E7C}"/>
          </ac:picMkLst>
        </pc:picChg>
        <pc:picChg chg="add mod">
          <ac:chgData name="实 陈" userId="4583ffe2-5da7-45e3-8581-7f06dbfe0081" providerId="ADAL" clId="{EF8C9BDC-78FB-4ACF-8562-E275DDAC3936}" dt="2023-06-04T14:21:34.353" v="5330" actId="14100"/>
          <ac:picMkLst>
            <pc:docMk/>
            <pc:sldMk cId="3566375596" sldId="309"/>
            <ac:picMk id="21" creationId="{61B2ED6E-6A88-C33B-6A73-83009DDF0E36}"/>
          </ac:picMkLst>
        </pc:picChg>
      </pc:sldChg>
      <pc:sldChg chg="addSp delSp modSp add mod">
        <pc:chgData name="实 陈" userId="4583ffe2-5da7-45e3-8581-7f06dbfe0081" providerId="ADAL" clId="{EF8C9BDC-78FB-4ACF-8562-E275DDAC3936}" dt="2023-06-04T15:31:43.564" v="5370" actId="1038"/>
        <pc:sldMkLst>
          <pc:docMk/>
          <pc:sldMk cId="3059602841" sldId="310"/>
        </pc:sldMkLst>
        <pc:spChg chg="add mod">
          <ac:chgData name="实 陈" userId="4583ffe2-5da7-45e3-8581-7f06dbfe0081" providerId="ADAL" clId="{EF8C9BDC-78FB-4ACF-8562-E275DDAC3936}" dt="2023-06-04T15:31:43.564" v="5370" actId="1038"/>
          <ac:spMkLst>
            <pc:docMk/>
            <pc:sldMk cId="3059602841" sldId="310"/>
            <ac:spMk id="3" creationId="{12742D65-835C-A9F9-6FCD-9A21D483A0BD}"/>
          </ac:spMkLst>
        </pc:spChg>
        <pc:spChg chg="del mod">
          <ac:chgData name="实 陈" userId="4583ffe2-5da7-45e3-8581-7f06dbfe0081" providerId="ADAL" clId="{EF8C9BDC-78FB-4ACF-8562-E275DDAC3936}" dt="2023-06-04T14:31:45.401" v="5334" actId="478"/>
          <ac:spMkLst>
            <pc:docMk/>
            <pc:sldMk cId="3059602841" sldId="310"/>
            <ac:spMk id="9" creationId="{436189DB-848E-8B03-7EE3-5792BF8BCAD0}"/>
          </ac:spMkLst>
        </pc:spChg>
        <pc:picChg chg="add mod">
          <ac:chgData name="实 陈" userId="4583ffe2-5da7-45e3-8581-7f06dbfe0081" providerId="ADAL" clId="{EF8C9BDC-78FB-4ACF-8562-E275DDAC3936}" dt="2023-06-04T15:30:11.956" v="5353" actId="1076"/>
          <ac:picMkLst>
            <pc:docMk/>
            <pc:sldMk cId="3059602841" sldId="310"/>
            <ac:picMk id="5" creationId="{F481A322-6E9E-391C-094B-BA3C6CADB5CA}"/>
          </ac:picMkLst>
        </pc:picChg>
        <pc:picChg chg="add mod">
          <ac:chgData name="实 陈" userId="4583ffe2-5da7-45e3-8581-7f06dbfe0081" providerId="ADAL" clId="{EF8C9BDC-78FB-4ACF-8562-E275DDAC3936}" dt="2023-06-04T15:30:18.987" v="5354" actId="1076"/>
          <ac:picMkLst>
            <pc:docMk/>
            <pc:sldMk cId="3059602841" sldId="310"/>
            <ac:picMk id="7" creationId="{28567E4A-6429-FC4A-6EDC-EF61BE92C405}"/>
          </ac:picMkLst>
        </pc:picChg>
        <pc:picChg chg="add mod">
          <ac:chgData name="实 陈" userId="4583ffe2-5da7-45e3-8581-7f06dbfe0081" providerId="ADAL" clId="{EF8C9BDC-78FB-4ACF-8562-E275DDAC3936}" dt="2023-06-04T15:30:24.791" v="5355" actId="1076"/>
          <ac:picMkLst>
            <pc:docMk/>
            <pc:sldMk cId="3059602841" sldId="310"/>
            <ac:picMk id="11" creationId="{53C2D876-CCC2-E9A7-BB0E-38578273C309}"/>
          </ac:picMkLst>
        </pc:picChg>
        <pc:picChg chg="add mod">
          <ac:chgData name="实 陈" userId="4583ffe2-5da7-45e3-8581-7f06dbfe0081" providerId="ADAL" clId="{EF8C9BDC-78FB-4ACF-8562-E275DDAC3936}" dt="2023-06-04T15:31:19.134" v="5367" actId="1076"/>
          <ac:picMkLst>
            <pc:docMk/>
            <pc:sldMk cId="3059602841" sldId="310"/>
            <ac:picMk id="13" creationId="{54A890A0-2F52-567C-6B33-D13ABD10878B}"/>
          </ac:picMkLst>
        </pc:picChg>
        <pc:picChg chg="del">
          <ac:chgData name="实 陈" userId="4583ffe2-5da7-45e3-8581-7f06dbfe0081" providerId="ADAL" clId="{EF8C9BDC-78FB-4ACF-8562-E275DDAC3936}" dt="2023-06-04T14:32:02.208" v="5337" actId="478"/>
          <ac:picMkLst>
            <pc:docMk/>
            <pc:sldMk cId="3059602841" sldId="310"/>
            <ac:picMk id="14" creationId="{B3059DFA-7E80-017E-1E4C-3BC43BE5B12D}"/>
          </ac:picMkLst>
        </pc:picChg>
        <pc:picChg chg="del">
          <ac:chgData name="实 陈" userId="4583ffe2-5da7-45e3-8581-7f06dbfe0081" providerId="ADAL" clId="{EF8C9BDC-78FB-4ACF-8562-E275DDAC3936}" dt="2023-06-04T14:32:02.208" v="5337" actId="478"/>
          <ac:picMkLst>
            <pc:docMk/>
            <pc:sldMk cId="3059602841" sldId="310"/>
            <ac:picMk id="16" creationId="{7A408E48-0145-EFFA-D364-FE6AED7483BC}"/>
          </ac:picMkLst>
        </pc:picChg>
        <pc:picChg chg="add mod">
          <ac:chgData name="实 陈" userId="4583ffe2-5da7-45e3-8581-7f06dbfe0081" providerId="ADAL" clId="{EF8C9BDC-78FB-4ACF-8562-E275DDAC3936}" dt="2023-06-04T15:31:22.073" v="5368" actId="1076"/>
          <ac:picMkLst>
            <pc:docMk/>
            <pc:sldMk cId="3059602841" sldId="310"/>
            <ac:picMk id="17" creationId="{BBE41239-F2CF-670B-085E-2C8A9C521EB0}"/>
          </ac:picMkLst>
        </pc:picChg>
        <pc:picChg chg="del">
          <ac:chgData name="实 陈" userId="4583ffe2-5da7-45e3-8581-7f06dbfe0081" providerId="ADAL" clId="{EF8C9BDC-78FB-4ACF-8562-E275DDAC3936}" dt="2023-06-04T14:32:03.388" v="5338" actId="21"/>
          <ac:picMkLst>
            <pc:docMk/>
            <pc:sldMk cId="3059602841" sldId="310"/>
            <ac:picMk id="18" creationId="{EC5F2BC8-3299-FB38-0584-99E6010A6285}"/>
          </ac:picMkLst>
        </pc:picChg>
        <pc:picChg chg="del">
          <ac:chgData name="实 陈" userId="4583ffe2-5da7-45e3-8581-7f06dbfe0081" providerId="ADAL" clId="{EF8C9BDC-78FB-4ACF-8562-E275DDAC3936}" dt="2023-06-04T15:30:46.666" v="5356" actId="478"/>
          <ac:picMkLst>
            <pc:docMk/>
            <pc:sldMk cId="3059602841" sldId="310"/>
            <ac:picMk id="20" creationId="{B22E5253-7707-4EEB-E1D8-EAF57CB6EBC3}"/>
          </ac:picMkLst>
        </pc:picChg>
        <pc:picChg chg="add mod">
          <ac:chgData name="实 陈" userId="4583ffe2-5da7-45e3-8581-7f06dbfe0081" providerId="ADAL" clId="{EF8C9BDC-78FB-4ACF-8562-E275DDAC3936}" dt="2023-06-04T15:31:26.078" v="5369" actId="1076"/>
          <ac:picMkLst>
            <pc:docMk/>
            <pc:sldMk cId="3059602841" sldId="310"/>
            <ac:picMk id="21" creationId="{DABC2C61-3664-B37E-8F1D-86BD7A0F1655}"/>
          </ac:picMkLst>
        </pc:picChg>
        <pc:picChg chg="del">
          <ac:chgData name="实 陈" userId="4583ffe2-5da7-45e3-8581-7f06dbfe0081" providerId="ADAL" clId="{EF8C9BDC-78FB-4ACF-8562-E275DDAC3936}" dt="2023-06-04T15:30:46.666" v="5356" actId="478"/>
          <ac:picMkLst>
            <pc:docMk/>
            <pc:sldMk cId="3059602841" sldId="310"/>
            <ac:picMk id="22" creationId="{BAFC9923-D4AB-7AF5-5304-F392B08D6610}"/>
          </ac:picMkLst>
        </pc:picChg>
        <pc:picChg chg="del">
          <ac:chgData name="实 陈" userId="4583ffe2-5da7-45e3-8581-7f06dbfe0081" providerId="ADAL" clId="{EF8C9BDC-78FB-4ACF-8562-E275DDAC3936}" dt="2023-06-04T15:30:46.666" v="5356" actId="478"/>
          <ac:picMkLst>
            <pc:docMk/>
            <pc:sldMk cId="3059602841" sldId="310"/>
            <ac:picMk id="24" creationId="{E6F59BD5-6691-6669-82DF-2CAEADDCAC23}"/>
          </ac:picMkLst>
        </pc:picChg>
      </pc:sldChg>
    </pc:docChg>
  </pc:docChgLst>
  <pc:docChgLst>
    <pc:chgData name="陈实" userId="4583ffe2-5da7-45e3-8581-7f06dbfe0081" providerId="ADAL" clId="{EF8C9BDC-78FB-4ACF-8562-E275DDAC3936}"/>
    <pc:docChg chg="undo custSel addSld modSld sldOrd">
      <pc:chgData name="陈实" userId="4583ffe2-5da7-45e3-8581-7f06dbfe0081" providerId="ADAL" clId="{EF8C9BDC-78FB-4ACF-8562-E275DDAC3936}" dt="2023-06-05T16:56:19.597" v="1123" actId="20577"/>
      <pc:docMkLst>
        <pc:docMk/>
      </pc:docMkLst>
      <pc:sldChg chg="modSp mod">
        <pc:chgData name="陈实" userId="4583ffe2-5da7-45e3-8581-7f06dbfe0081" providerId="ADAL" clId="{EF8C9BDC-78FB-4ACF-8562-E275DDAC3936}" dt="2023-06-05T13:44:59.264" v="163" actId="20577"/>
        <pc:sldMkLst>
          <pc:docMk/>
          <pc:sldMk cId="2021693104" sldId="273"/>
        </pc:sldMkLst>
        <pc:spChg chg="mod">
          <ac:chgData name="陈实" userId="4583ffe2-5da7-45e3-8581-7f06dbfe0081" providerId="ADAL" clId="{EF8C9BDC-78FB-4ACF-8562-E275DDAC3936}" dt="2023-06-05T13:44:59.264" v="163" actId="20577"/>
          <ac:spMkLst>
            <pc:docMk/>
            <pc:sldMk cId="2021693104" sldId="273"/>
            <ac:spMk id="2" creationId="{805D0C01-16A3-9CE1-026C-CAF341933BEA}"/>
          </ac:spMkLst>
        </pc:spChg>
      </pc:sldChg>
      <pc:sldChg chg="modSp mod">
        <pc:chgData name="陈实" userId="4583ffe2-5da7-45e3-8581-7f06dbfe0081" providerId="ADAL" clId="{EF8C9BDC-78FB-4ACF-8562-E275DDAC3936}" dt="2023-06-05T13:13:38.248" v="146" actId="20577"/>
        <pc:sldMkLst>
          <pc:docMk/>
          <pc:sldMk cId="122168919" sldId="300"/>
        </pc:sldMkLst>
        <pc:spChg chg="mod">
          <ac:chgData name="陈实" userId="4583ffe2-5da7-45e3-8581-7f06dbfe0081" providerId="ADAL" clId="{EF8C9BDC-78FB-4ACF-8562-E275DDAC3936}" dt="2023-06-05T13:13:38.248" v="146" actId="20577"/>
          <ac:spMkLst>
            <pc:docMk/>
            <pc:sldMk cId="122168919" sldId="300"/>
            <ac:spMk id="2" creationId="{805D0C01-16A3-9CE1-026C-CAF341933BEA}"/>
          </ac:spMkLst>
        </pc:spChg>
      </pc:sldChg>
      <pc:sldChg chg="addSp modSp mod">
        <pc:chgData name="陈实" userId="4583ffe2-5da7-45e3-8581-7f06dbfe0081" providerId="ADAL" clId="{EF8C9BDC-78FB-4ACF-8562-E275DDAC3936}" dt="2023-06-05T16:53:56.716" v="1111" actId="1076"/>
        <pc:sldMkLst>
          <pc:docMk/>
          <pc:sldMk cId="2907241265" sldId="306"/>
        </pc:sldMkLst>
        <pc:spChg chg="mod">
          <ac:chgData name="陈实" userId="4583ffe2-5da7-45e3-8581-7f06dbfe0081" providerId="ADAL" clId="{EF8C9BDC-78FB-4ACF-8562-E275DDAC3936}" dt="2023-06-05T16:51:58.023" v="1094" actId="20577"/>
          <ac:spMkLst>
            <pc:docMk/>
            <pc:sldMk cId="2907241265" sldId="306"/>
            <ac:spMk id="2" creationId="{805D0C01-16A3-9CE1-026C-CAF341933BEA}"/>
          </ac:spMkLst>
        </pc:spChg>
        <pc:picChg chg="mod">
          <ac:chgData name="陈实" userId="4583ffe2-5da7-45e3-8581-7f06dbfe0081" providerId="ADAL" clId="{EF8C9BDC-78FB-4ACF-8562-E275DDAC3936}" dt="2023-06-05T16:53:56.716" v="1111" actId="1076"/>
          <ac:picMkLst>
            <pc:docMk/>
            <pc:sldMk cId="2907241265" sldId="306"/>
            <ac:picMk id="6" creationId="{BA4167B4-4E6D-957E-BD8B-92664C077988}"/>
          </ac:picMkLst>
        </pc:picChg>
        <pc:picChg chg="add mod">
          <ac:chgData name="陈实" userId="4583ffe2-5da7-45e3-8581-7f06dbfe0081" providerId="ADAL" clId="{EF8C9BDC-78FB-4ACF-8562-E275DDAC3936}" dt="2023-06-05T16:53:56.716" v="1111" actId="1076"/>
          <ac:picMkLst>
            <pc:docMk/>
            <pc:sldMk cId="2907241265" sldId="306"/>
            <ac:picMk id="7" creationId="{87B77472-2CE6-E313-9D01-2C157D55C354}"/>
          </ac:picMkLst>
        </pc:picChg>
        <pc:picChg chg="mod">
          <ac:chgData name="陈实" userId="4583ffe2-5da7-45e3-8581-7f06dbfe0081" providerId="ADAL" clId="{EF8C9BDC-78FB-4ACF-8562-E275DDAC3936}" dt="2023-06-05T16:53:56.716" v="1111" actId="1076"/>
          <ac:picMkLst>
            <pc:docMk/>
            <pc:sldMk cId="2907241265" sldId="306"/>
            <ac:picMk id="8" creationId="{B354124C-B9D8-326D-7B65-FF0D9F669148}"/>
          </ac:picMkLst>
        </pc:picChg>
      </pc:sldChg>
      <pc:sldChg chg="modSp add mod ord">
        <pc:chgData name="陈实" userId="4583ffe2-5da7-45e3-8581-7f06dbfe0081" providerId="ADAL" clId="{EF8C9BDC-78FB-4ACF-8562-E275DDAC3936}" dt="2023-06-05T16:56:19.597" v="1123" actId="20577"/>
        <pc:sldMkLst>
          <pc:docMk/>
          <pc:sldMk cId="724432954" sldId="311"/>
        </pc:sldMkLst>
        <pc:spChg chg="mod">
          <ac:chgData name="陈实" userId="4583ffe2-5da7-45e3-8581-7f06dbfe0081" providerId="ADAL" clId="{EF8C9BDC-78FB-4ACF-8562-E275DDAC3936}" dt="2023-06-05T16:56:19.597" v="1123" actId="20577"/>
          <ac:spMkLst>
            <pc:docMk/>
            <pc:sldMk cId="724432954" sldId="311"/>
            <ac:spMk id="2" creationId="{805D0C01-16A3-9CE1-026C-CAF341933BEA}"/>
          </ac:spMkLst>
        </pc:spChg>
        <pc:spChg chg="mod">
          <ac:chgData name="陈实" userId="4583ffe2-5da7-45e3-8581-7f06dbfe0081" providerId="ADAL" clId="{EF8C9BDC-78FB-4ACF-8562-E275DDAC3936}" dt="2023-06-05T13:03:57.606" v="28" actId="20577"/>
          <ac:spMkLst>
            <pc:docMk/>
            <pc:sldMk cId="724432954" sldId="311"/>
            <ac:spMk id="5" creationId="{EBE4D072-622C-1AB6-981A-3E576BA28D63}"/>
          </ac:spMkLst>
        </pc:spChg>
      </pc:sldChg>
      <pc:sldChg chg="addSp delSp modSp add mod">
        <pc:chgData name="陈实" userId="4583ffe2-5da7-45e3-8581-7f06dbfe0081" providerId="ADAL" clId="{EF8C9BDC-78FB-4ACF-8562-E275DDAC3936}" dt="2023-06-05T15:43:36.917" v="753" actId="1076"/>
        <pc:sldMkLst>
          <pc:docMk/>
          <pc:sldMk cId="4102018982" sldId="312"/>
        </pc:sldMkLst>
        <pc:spChg chg="mod">
          <ac:chgData name="陈实" userId="4583ffe2-5da7-45e3-8581-7f06dbfe0081" providerId="ADAL" clId="{EF8C9BDC-78FB-4ACF-8562-E275DDAC3936}" dt="2023-06-05T14:56:56.726" v="591" actId="255"/>
          <ac:spMkLst>
            <pc:docMk/>
            <pc:sldMk cId="4102018982" sldId="312"/>
            <ac:spMk id="2" creationId="{805D0C01-16A3-9CE1-026C-CAF341933BEA}"/>
          </ac:spMkLst>
        </pc:spChg>
        <pc:spChg chg="mod">
          <ac:chgData name="陈实" userId="4583ffe2-5da7-45e3-8581-7f06dbfe0081" providerId="ADAL" clId="{EF8C9BDC-78FB-4ACF-8562-E275DDAC3936}" dt="2023-06-05T15:15:58.673" v="652" actId="20577"/>
          <ac:spMkLst>
            <pc:docMk/>
            <pc:sldMk cId="4102018982" sldId="312"/>
            <ac:spMk id="9" creationId="{436189DB-848E-8B03-7EE3-5792BF8BCAD0}"/>
          </ac:spMkLst>
        </pc:spChg>
        <pc:picChg chg="add mod">
          <ac:chgData name="陈实" userId="4583ffe2-5da7-45e3-8581-7f06dbfe0081" providerId="ADAL" clId="{EF8C9BDC-78FB-4ACF-8562-E275DDAC3936}" dt="2023-06-05T14:54:22.656" v="504" actId="1076"/>
          <ac:picMkLst>
            <pc:docMk/>
            <pc:sldMk cId="4102018982" sldId="312"/>
            <ac:picMk id="4" creationId="{0995081C-1BD2-3A58-B1DC-D40EA2C614DF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5" creationId="{C7E43076-D74D-9075-0357-AF8601264C06}"/>
          </ac:picMkLst>
        </pc:picChg>
        <pc:picChg chg="add mod">
          <ac:chgData name="陈实" userId="4583ffe2-5da7-45e3-8581-7f06dbfe0081" providerId="ADAL" clId="{EF8C9BDC-78FB-4ACF-8562-E275DDAC3936}" dt="2023-06-05T14:54:17.273" v="503" actId="14100"/>
          <ac:picMkLst>
            <pc:docMk/>
            <pc:sldMk cId="4102018982" sldId="312"/>
            <ac:picMk id="7" creationId="{46DDC658-0594-CCD7-217D-CA630ECCB764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11" creationId="{1FDBB315-3EEA-C252-55E0-2B1793C82B6F}"/>
          </ac:picMkLst>
        </pc:picChg>
        <pc:picChg chg="add mod">
          <ac:chgData name="陈实" userId="4583ffe2-5da7-45e3-8581-7f06dbfe0081" providerId="ADAL" clId="{EF8C9BDC-78FB-4ACF-8562-E275DDAC3936}" dt="2023-06-05T15:43:36.917" v="753" actId="1076"/>
          <ac:picMkLst>
            <pc:docMk/>
            <pc:sldMk cId="4102018982" sldId="312"/>
            <ac:picMk id="12" creationId="{AB60BA7D-1AED-8140-CB13-9B8F03E9AE07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19" creationId="{8053B56D-860A-F687-0B6D-A0D4E9E90E7C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21" creationId="{61B2ED6E-6A88-C33B-6A73-83009DDF0E36}"/>
          </ac:picMkLst>
        </pc:picChg>
      </pc:sldChg>
      <pc:sldChg chg="addSp delSp modSp add mod">
        <pc:chgData name="陈实" userId="4583ffe2-5da7-45e3-8581-7f06dbfe0081" providerId="ADAL" clId="{EF8C9BDC-78FB-4ACF-8562-E275DDAC3936}" dt="2023-06-05T15:27:11.741" v="743" actId="1076"/>
        <pc:sldMkLst>
          <pc:docMk/>
          <pc:sldMk cId="134139691" sldId="313"/>
        </pc:sldMkLst>
        <pc:spChg chg="mod">
          <ac:chgData name="陈实" userId="4583ffe2-5da7-45e3-8581-7f06dbfe0081" providerId="ADAL" clId="{EF8C9BDC-78FB-4ACF-8562-E275DDAC3936}" dt="2023-06-05T15:27:11.741" v="743" actId="1076"/>
          <ac:spMkLst>
            <pc:docMk/>
            <pc:sldMk cId="134139691" sldId="313"/>
            <ac:spMk id="3" creationId="{12742D65-835C-A9F9-6FCD-9A21D483A0BD}"/>
          </ac:spMkLst>
        </pc:spChg>
        <pc:picChg chg="del">
          <ac:chgData name="陈实" userId="4583ffe2-5da7-45e3-8581-7f06dbfe0081" providerId="ADAL" clId="{EF8C9BDC-78FB-4ACF-8562-E275DDAC3936}" dt="2023-06-05T15:07:24.972" v="605" actId="478"/>
          <ac:picMkLst>
            <pc:docMk/>
            <pc:sldMk cId="134139691" sldId="313"/>
            <ac:picMk id="5" creationId="{F481A322-6E9E-391C-094B-BA3C6CADB5CA}"/>
          </ac:picMkLst>
        </pc:picChg>
        <pc:picChg chg="add mod">
          <ac:chgData name="陈实" userId="4583ffe2-5da7-45e3-8581-7f06dbfe0081" providerId="ADAL" clId="{EF8C9BDC-78FB-4ACF-8562-E275DDAC3936}" dt="2023-06-05T15:10:30.187" v="611" actId="14100"/>
          <ac:picMkLst>
            <pc:docMk/>
            <pc:sldMk cId="134139691" sldId="313"/>
            <ac:picMk id="6" creationId="{0BFA6603-40D6-DCF6-484B-AA146ECB591F}"/>
          </ac:picMkLst>
        </pc:picChg>
        <pc:picChg chg="del">
          <ac:chgData name="陈实" userId="4583ffe2-5da7-45e3-8581-7f06dbfe0081" providerId="ADAL" clId="{EF8C9BDC-78FB-4ACF-8562-E275DDAC3936}" dt="2023-06-05T15:07:24.972" v="605" actId="478"/>
          <ac:picMkLst>
            <pc:docMk/>
            <pc:sldMk cId="134139691" sldId="313"/>
            <ac:picMk id="7" creationId="{28567E4A-6429-FC4A-6EDC-EF61BE92C405}"/>
          </ac:picMkLst>
        </pc:picChg>
        <pc:picChg chg="add mod">
          <ac:chgData name="陈实" userId="4583ffe2-5da7-45e3-8581-7f06dbfe0081" providerId="ADAL" clId="{EF8C9BDC-78FB-4ACF-8562-E275DDAC3936}" dt="2023-06-05T15:10:43.213" v="615" actId="1076"/>
          <ac:picMkLst>
            <pc:docMk/>
            <pc:sldMk cId="134139691" sldId="313"/>
            <ac:picMk id="10" creationId="{51C44EC0-8477-7CF8-6615-1777FBC89B09}"/>
          </ac:picMkLst>
        </pc:picChg>
        <pc:picChg chg="del">
          <ac:chgData name="陈实" userId="4583ffe2-5da7-45e3-8581-7f06dbfe0081" providerId="ADAL" clId="{EF8C9BDC-78FB-4ACF-8562-E275DDAC3936}" dt="2023-06-05T15:07:24.972" v="605" actId="478"/>
          <ac:picMkLst>
            <pc:docMk/>
            <pc:sldMk cId="134139691" sldId="313"/>
            <ac:picMk id="11" creationId="{53C2D876-CCC2-E9A7-BB0E-38578273C309}"/>
          </ac:picMkLst>
        </pc:picChg>
        <pc:picChg chg="del">
          <ac:chgData name="陈实" userId="4583ffe2-5da7-45e3-8581-7f06dbfe0081" providerId="ADAL" clId="{EF8C9BDC-78FB-4ACF-8562-E275DDAC3936}" dt="2023-06-05T15:11:12.720" v="620" actId="478"/>
          <ac:picMkLst>
            <pc:docMk/>
            <pc:sldMk cId="134139691" sldId="313"/>
            <ac:picMk id="13" creationId="{54A890A0-2F52-567C-6B33-D13ABD10878B}"/>
          </ac:picMkLst>
        </pc:picChg>
        <pc:picChg chg="add mod">
          <ac:chgData name="陈实" userId="4583ffe2-5da7-45e3-8581-7f06dbfe0081" providerId="ADAL" clId="{EF8C9BDC-78FB-4ACF-8562-E275DDAC3936}" dt="2023-06-05T15:11:05.616" v="619" actId="1076"/>
          <ac:picMkLst>
            <pc:docMk/>
            <pc:sldMk cId="134139691" sldId="313"/>
            <ac:picMk id="14" creationId="{B40420FB-EA77-39F7-5064-8C0AF419CDA8}"/>
          </ac:picMkLst>
        </pc:picChg>
        <pc:picChg chg="add mod">
          <ac:chgData name="陈实" userId="4583ffe2-5da7-45e3-8581-7f06dbfe0081" providerId="ADAL" clId="{EF8C9BDC-78FB-4ACF-8562-E275DDAC3936}" dt="2023-06-05T15:11:26.739" v="624" actId="1076"/>
          <ac:picMkLst>
            <pc:docMk/>
            <pc:sldMk cId="134139691" sldId="313"/>
            <ac:picMk id="16" creationId="{C6B6E5C2-2B5E-B165-C1C1-58353BE628EA}"/>
          </ac:picMkLst>
        </pc:picChg>
        <pc:picChg chg="del">
          <ac:chgData name="陈实" userId="4583ffe2-5da7-45e3-8581-7f06dbfe0081" providerId="ADAL" clId="{EF8C9BDC-78FB-4ACF-8562-E275DDAC3936}" dt="2023-06-05T15:11:12.720" v="620" actId="478"/>
          <ac:picMkLst>
            <pc:docMk/>
            <pc:sldMk cId="134139691" sldId="313"/>
            <ac:picMk id="17" creationId="{BBE41239-F2CF-670B-085E-2C8A9C521EB0}"/>
          </ac:picMkLst>
        </pc:picChg>
        <pc:picChg chg="add mod">
          <ac:chgData name="陈实" userId="4583ffe2-5da7-45e3-8581-7f06dbfe0081" providerId="ADAL" clId="{EF8C9BDC-78FB-4ACF-8562-E275DDAC3936}" dt="2023-06-05T15:11:35.374" v="628" actId="1076"/>
          <ac:picMkLst>
            <pc:docMk/>
            <pc:sldMk cId="134139691" sldId="313"/>
            <ac:picMk id="19" creationId="{9E9D8F9B-4F1A-0148-7007-1C42BCF1275C}"/>
          </ac:picMkLst>
        </pc:picChg>
        <pc:picChg chg="del">
          <ac:chgData name="陈实" userId="4583ffe2-5da7-45e3-8581-7f06dbfe0081" providerId="ADAL" clId="{EF8C9BDC-78FB-4ACF-8562-E275DDAC3936}" dt="2023-06-05T15:11:12.720" v="620" actId="478"/>
          <ac:picMkLst>
            <pc:docMk/>
            <pc:sldMk cId="134139691" sldId="313"/>
            <ac:picMk id="21" creationId="{DABC2C61-3664-B37E-8F1D-86BD7A0F1655}"/>
          </ac:picMkLst>
        </pc:picChg>
        <pc:picChg chg="add mod">
          <ac:chgData name="陈实" userId="4583ffe2-5da7-45e3-8581-7f06dbfe0081" providerId="ADAL" clId="{EF8C9BDC-78FB-4ACF-8562-E275DDAC3936}" dt="2023-06-05T15:11:51.190" v="632" actId="1076"/>
          <ac:picMkLst>
            <pc:docMk/>
            <pc:sldMk cId="134139691" sldId="313"/>
            <ac:picMk id="22" creationId="{01BBBE71-684E-66BB-B073-612154318302}"/>
          </ac:picMkLst>
        </pc:picChg>
      </pc:sldChg>
      <pc:sldChg chg="addSp delSp modSp add mod">
        <pc:chgData name="陈实" userId="4583ffe2-5da7-45e3-8581-7f06dbfe0081" providerId="ADAL" clId="{EF8C9BDC-78FB-4ACF-8562-E275DDAC3936}" dt="2023-06-05T15:24:21.222" v="741" actId="14100"/>
        <pc:sldMkLst>
          <pc:docMk/>
          <pc:sldMk cId="315649786" sldId="314"/>
        </pc:sldMkLst>
        <pc:spChg chg="mod">
          <ac:chgData name="陈实" userId="4583ffe2-5da7-45e3-8581-7f06dbfe0081" providerId="ADAL" clId="{EF8C9BDC-78FB-4ACF-8562-E275DDAC3936}" dt="2023-06-05T15:17:57.318" v="705" actId="20577"/>
          <ac:spMkLst>
            <pc:docMk/>
            <pc:sldMk cId="315649786" sldId="314"/>
            <ac:spMk id="2" creationId="{805D0C01-16A3-9CE1-026C-CAF341933BEA}"/>
          </ac:spMkLst>
        </pc:spChg>
        <pc:spChg chg="mod">
          <ac:chgData name="陈实" userId="4583ffe2-5da7-45e3-8581-7f06dbfe0081" providerId="ADAL" clId="{EF8C9BDC-78FB-4ACF-8562-E275DDAC3936}" dt="2023-06-05T15:17:53.469" v="701" actId="20577"/>
          <ac:spMkLst>
            <pc:docMk/>
            <pc:sldMk cId="315649786" sldId="314"/>
            <ac:spMk id="9" creationId="{436189DB-848E-8B03-7EE3-5792BF8BCAD0}"/>
          </ac:spMkLst>
        </pc:spChg>
        <pc:picChg chg="add del mod">
          <ac:chgData name="陈实" userId="4583ffe2-5da7-45e3-8581-7f06dbfe0081" providerId="ADAL" clId="{EF8C9BDC-78FB-4ACF-8562-E275DDAC3936}" dt="2023-06-05T15:18:31.105" v="712" actId="478"/>
          <ac:picMkLst>
            <pc:docMk/>
            <pc:sldMk cId="315649786" sldId="314"/>
            <ac:picMk id="4" creationId="{776D13EE-9396-408D-EC01-2ED299EF3B2E}"/>
          </ac:picMkLst>
        </pc:picChg>
        <pc:picChg chg="del">
          <ac:chgData name="陈实" userId="4583ffe2-5da7-45e3-8581-7f06dbfe0081" providerId="ADAL" clId="{EF8C9BDC-78FB-4ACF-8562-E275DDAC3936}" dt="2023-06-05T15:18:02.199" v="706" actId="478"/>
          <ac:picMkLst>
            <pc:docMk/>
            <pc:sldMk cId="315649786" sldId="314"/>
            <ac:picMk id="5" creationId="{C7E43076-D74D-9075-0357-AF8601264C06}"/>
          </ac:picMkLst>
        </pc:picChg>
        <pc:picChg chg="add mod">
          <ac:chgData name="陈实" userId="4583ffe2-5da7-45e3-8581-7f06dbfe0081" providerId="ADAL" clId="{EF8C9BDC-78FB-4ACF-8562-E275DDAC3936}" dt="2023-06-05T15:19:28.092" v="725" actId="1076"/>
          <ac:picMkLst>
            <pc:docMk/>
            <pc:sldMk cId="315649786" sldId="314"/>
            <ac:picMk id="7" creationId="{FA2EB8F7-E1F1-E233-21E5-573B4B967C40}"/>
          </ac:picMkLst>
        </pc:picChg>
        <pc:picChg chg="del">
          <ac:chgData name="陈实" userId="4583ffe2-5da7-45e3-8581-7f06dbfe0081" providerId="ADAL" clId="{EF8C9BDC-78FB-4ACF-8562-E275DDAC3936}" dt="2023-06-05T15:19:08.303" v="719" actId="478"/>
          <ac:picMkLst>
            <pc:docMk/>
            <pc:sldMk cId="315649786" sldId="314"/>
            <ac:picMk id="11" creationId="{1FDBB315-3EEA-C252-55E0-2B1793C82B6F}"/>
          </ac:picMkLst>
        </pc:picChg>
        <pc:picChg chg="add mod">
          <ac:chgData name="陈实" userId="4583ffe2-5da7-45e3-8581-7f06dbfe0081" providerId="ADAL" clId="{EF8C9BDC-78FB-4ACF-8562-E275DDAC3936}" dt="2023-06-05T15:19:38.724" v="727" actId="14100"/>
          <ac:picMkLst>
            <pc:docMk/>
            <pc:sldMk cId="315649786" sldId="314"/>
            <ac:picMk id="12" creationId="{73A919ED-DB1C-2BD0-7892-8CF9FBD07B89}"/>
          </ac:picMkLst>
        </pc:picChg>
        <pc:picChg chg="add mod">
          <ac:chgData name="陈实" userId="4583ffe2-5da7-45e3-8581-7f06dbfe0081" providerId="ADAL" clId="{EF8C9BDC-78FB-4ACF-8562-E275DDAC3936}" dt="2023-06-05T15:23:57.546" v="734" actId="14100"/>
          <ac:picMkLst>
            <pc:docMk/>
            <pc:sldMk cId="315649786" sldId="314"/>
            <ac:picMk id="14" creationId="{B5532CD4-5207-8FED-1BC6-BD2107CAFEFA}"/>
          </ac:picMkLst>
        </pc:picChg>
        <pc:picChg chg="add mod">
          <ac:chgData name="陈实" userId="4583ffe2-5da7-45e3-8581-7f06dbfe0081" providerId="ADAL" clId="{EF8C9BDC-78FB-4ACF-8562-E275DDAC3936}" dt="2023-06-05T15:24:21.222" v="741" actId="14100"/>
          <ac:picMkLst>
            <pc:docMk/>
            <pc:sldMk cId="315649786" sldId="314"/>
            <ac:picMk id="16" creationId="{B63FFEAA-480D-1BC7-E838-042288E31C42}"/>
          </ac:picMkLst>
        </pc:picChg>
        <pc:picChg chg="del">
          <ac:chgData name="陈实" userId="4583ffe2-5da7-45e3-8581-7f06dbfe0081" providerId="ADAL" clId="{EF8C9BDC-78FB-4ACF-8562-E275DDAC3936}" dt="2023-06-05T15:23:39.460" v="728" actId="478"/>
          <ac:picMkLst>
            <pc:docMk/>
            <pc:sldMk cId="315649786" sldId="314"/>
            <ac:picMk id="19" creationId="{8053B56D-860A-F687-0B6D-A0D4E9E90E7C}"/>
          </ac:picMkLst>
        </pc:picChg>
        <pc:picChg chg="del">
          <ac:chgData name="陈实" userId="4583ffe2-5da7-45e3-8581-7f06dbfe0081" providerId="ADAL" clId="{EF8C9BDC-78FB-4ACF-8562-E275DDAC3936}" dt="2023-06-05T15:18:05.171" v="707" actId="478"/>
          <ac:picMkLst>
            <pc:docMk/>
            <pc:sldMk cId="315649786" sldId="314"/>
            <ac:picMk id="21" creationId="{61B2ED6E-6A88-C33B-6A73-83009DDF0E36}"/>
          </ac:picMkLst>
        </pc:picChg>
      </pc:sldChg>
      <pc:sldChg chg="addSp delSp modSp add mod">
        <pc:chgData name="陈实" userId="4583ffe2-5da7-45e3-8581-7f06dbfe0081" providerId="ADAL" clId="{EF8C9BDC-78FB-4ACF-8562-E275DDAC3936}" dt="2023-06-05T16:36:15.301" v="1072" actId="20577"/>
        <pc:sldMkLst>
          <pc:docMk/>
          <pc:sldMk cId="1267368755" sldId="315"/>
        </pc:sldMkLst>
        <pc:spChg chg="del mod">
          <ac:chgData name="陈实" userId="4583ffe2-5da7-45e3-8581-7f06dbfe0081" providerId="ADAL" clId="{EF8C9BDC-78FB-4ACF-8562-E275DDAC3936}" dt="2023-06-05T15:27:41.976" v="752" actId="478"/>
          <ac:spMkLst>
            <pc:docMk/>
            <pc:sldMk cId="1267368755" sldId="315"/>
            <ac:spMk id="2" creationId="{805D0C01-16A3-9CE1-026C-CAF341933BEA}"/>
          </ac:spMkLst>
        </pc:spChg>
        <pc:spChg chg="add mod">
          <ac:chgData name="陈实" userId="4583ffe2-5da7-45e3-8581-7f06dbfe0081" providerId="ADAL" clId="{EF8C9BDC-78FB-4ACF-8562-E275DDAC3936}" dt="2023-06-05T15:27:19.342" v="745"/>
          <ac:spMkLst>
            <pc:docMk/>
            <pc:sldMk cId="1267368755" sldId="315"/>
            <ac:spMk id="3" creationId="{FAAF20C0-9EDA-6318-AF1E-86D854881B79}"/>
          </ac:spMkLst>
        </pc:spChg>
        <pc:spChg chg="del">
          <ac:chgData name="陈实" userId="4583ffe2-5da7-45e3-8581-7f06dbfe0081" providerId="ADAL" clId="{EF8C9BDC-78FB-4ACF-8562-E275DDAC3936}" dt="2023-06-05T15:27:18.971" v="744" actId="478"/>
          <ac:spMkLst>
            <pc:docMk/>
            <pc:sldMk cId="1267368755" sldId="315"/>
            <ac:spMk id="9" creationId="{436189DB-848E-8B03-7EE3-5792BF8BCAD0}"/>
          </ac:spMkLst>
        </pc:spChg>
        <pc:spChg chg="add mod">
          <ac:chgData name="陈实" userId="4583ffe2-5da7-45e3-8581-7f06dbfe0081" providerId="ADAL" clId="{EF8C9BDC-78FB-4ACF-8562-E275DDAC3936}" dt="2023-06-05T16:36:15.301" v="1072" actId="20577"/>
          <ac:spMkLst>
            <pc:docMk/>
            <pc:sldMk cId="1267368755" sldId="315"/>
            <ac:spMk id="11" creationId="{006EDB19-CF8F-D0FE-99A3-41CDD7D4CC01}"/>
          </ac:spMkLst>
        </pc:spChg>
        <pc:spChg chg="del">
          <ac:chgData name="陈实" userId="4583ffe2-5da7-45e3-8581-7f06dbfe0081" providerId="ADAL" clId="{EF8C9BDC-78FB-4ACF-8562-E275DDAC3936}" dt="2023-06-05T15:27:34.504" v="750" actId="478"/>
          <ac:spMkLst>
            <pc:docMk/>
            <pc:sldMk cId="1267368755" sldId="315"/>
            <ac:spMk id="21" creationId="{93F57AAF-DA6E-1D73-F2E5-7CB8FD022785}"/>
          </ac:spMkLst>
        </pc:spChg>
        <pc:spChg chg="del">
          <ac:chgData name="陈实" userId="4583ffe2-5da7-45e3-8581-7f06dbfe0081" providerId="ADAL" clId="{EF8C9BDC-78FB-4ACF-8562-E275DDAC3936}" dt="2023-06-05T15:27:34.504" v="750" actId="478"/>
          <ac:spMkLst>
            <pc:docMk/>
            <pc:sldMk cId="1267368755" sldId="315"/>
            <ac:spMk id="23" creationId="{0D497738-4965-A05C-F0AE-F069237E00A8}"/>
          </ac:spMkLst>
        </pc:spChg>
        <pc:spChg chg="del">
          <ac:chgData name="陈实" userId="4583ffe2-5da7-45e3-8581-7f06dbfe0081" providerId="ADAL" clId="{EF8C9BDC-78FB-4ACF-8562-E275DDAC3936}" dt="2023-06-05T15:27:34.504" v="750" actId="478"/>
          <ac:spMkLst>
            <pc:docMk/>
            <pc:sldMk cId="1267368755" sldId="315"/>
            <ac:spMk id="25" creationId="{1EBC91AD-85F5-620A-E02D-2DDF5CECC050}"/>
          </ac:spMkLst>
        </pc:spChg>
        <pc:spChg chg="del">
          <ac:chgData name="陈实" userId="4583ffe2-5da7-45e3-8581-7f06dbfe0081" providerId="ADAL" clId="{EF8C9BDC-78FB-4ACF-8562-E275DDAC3936}" dt="2023-06-05T15:27:37.479" v="751" actId="478"/>
          <ac:spMkLst>
            <pc:docMk/>
            <pc:sldMk cId="1267368755" sldId="315"/>
            <ac:spMk id="26" creationId="{9AA94A77-04A6-646D-9FCB-282EBC82E1F4}"/>
          </ac:spMkLst>
        </pc:spChg>
        <pc:spChg chg="add mod">
          <ac:chgData name="陈实" userId="4583ffe2-5da7-45e3-8581-7f06dbfe0081" providerId="ADAL" clId="{EF8C9BDC-78FB-4ACF-8562-E275DDAC3936}" dt="2023-06-05T16:15:20.717" v="864" actId="2711"/>
          <ac:spMkLst>
            <pc:docMk/>
            <pc:sldMk cId="1267368755" sldId="315"/>
            <ac:spMk id="43" creationId="{EE1106D4-794D-0009-8876-5577AFA99E6F}"/>
          </ac:spMkLst>
        </pc:spChg>
        <pc:spChg chg="add mod">
          <ac:chgData name="陈实" userId="4583ffe2-5da7-45e3-8581-7f06dbfe0081" providerId="ADAL" clId="{EF8C9BDC-78FB-4ACF-8562-E275DDAC3936}" dt="2023-06-05T16:15:48.901" v="893" actId="20577"/>
          <ac:spMkLst>
            <pc:docMk/>
            <pc:sldMk cId="1267368755" sldId="315"/>
            <ac:spMk id="44" creationId="{111A22FD-86FC-FA6C-EE19-5CC1905F43FC}"/>
          </ac:spMkLst>
        </pc:spChg>
        <pc:spChg chg="add mod">
          <ac:chgData name="陈实" userId="4583ffe2-5da7-45e3-8581-7f06dbfe0081" providerId="ADAL" clId="{EF8C9BDC-78FB-4ACF-8562-E275DDAC3936}" dt="2023-06-05T16:17:12.667" v="918" actId="1076"/>
          <ac:spMkLst>
            <pc:docMk/>
            <pc:sldMk cId="1267368755" sldId="315"/>
            <ac:spMk id="45" creationId="{8465F21E-7774-FBD5-96C2-2C7BD4A0BBCB}"/>
          </ac:spMkLst>
        </pc:spChg>
        <pc:spChg chg="add mod">
          <ac:chgData name="陈实" userId="4583ffe2-5da7-45e3-8581-7f06dbfe0081" providerId="ADAL" clId="{EF8C9BDC-78FB-4ACF-8562-E275DDAC3936}" dt="2023-06-05T16:17:18.036" v="919" actId="1076"/>
          <ac:spMkLst>
            <pc:docMk/>
            <pc:sldMk cId="1267368755" sldId="315"/>
            <ac:spMk id="46" creationId="{CA1DD13E-FD36-0686-D917-39D935BA8259}"/>
          </ac:spMkLst>
        </pc:spChg>
        <pc:spChg chg="add mod">
          <ac:chgData name="陈实" userId="4583ffe2-5da7-45e3-8581-7f06dbfe0081" providerId="ADAL" clId="{EF8C9BDC-78FB-4ACF-8562-E275DDAC3936}" dt="2023-06-05T16:16:44.711" v="914" actId="20577"/>
          <ac:spMkLst>
            <pc:docMk/>
            <pc:sldMk cId="1267368755" sldId="315"/>
            <ac:spMk id="47" creationId="{903F53C3-C64E-D64A-E431-8215761ACFBE}"/>
          </ac:spMkLst>
        </pc:spChg>
        <pc:spChg chg="add mod">
          <ac:chgData name="陈实" userId="4583ffe2-5da7-45e3-8581-7f06dbfe0081" providerId="ADAL" clId="{EF8C9BDC-78FB-4ACF-8562-E275DDAC3936}" dt="2023-06-05T16:16:35.100" v="912" actId="20577"/>
          <ac:spMkLst>
            <pc:docMk/>
            <pc:sldMk cId="1267368755" sldId="315"/>
            <ac:spMk id="48" creationId="{E3B6EF36-FDCB-F334-FE82-65FC2E46D584}"/>
          </ac:spMkLst>
        </pc:spChg>
        <pc:spChg chg="add mod">
          <ac:chgData name="陈实" userId="4583ffe2-5da7-45e3-8581-7f06dbfe0081" providerId="ADAL" clId="{EF8C9BDC-78FB-4ACF-8562-E275DDAC3936}" dt="2023-06-05T16:18:59.531" v="1015" actId="1076"/>
          <ac:spMkLst>
            <pc:docMk/>
            <pc:sldMk cId="1267368755" sldId="315"/>
            <ac:spMk id="49" creationId="{8E05CA74-843D-060A-28DD-AF063B93055C}"/>
          </ac:spMkLst>
        </pc:spChg>
        <pc:picChg chg="del">
          <ac:chgData name="陈实" userId="4583ffe2-5da7-45e3-8581-7f06dbfe0081" providerId="ADAL" clId="{EF8C9BDC-78FB-4ACF-8562-E275DDAC3936}" dt="2023-06-05T15:27:25.957" v="747" actId="478"/>
          <ac:picMkLst>
            <pc:docMk/>
            <pc:sldMk cId="1267368755" sldId="315"/>
            <ac:picMk id="4" creationId="{08217B5A-F46D-11C1-3007-6421B8628EA6}"/>
          </ac:picMkLst>
        </pc:picChg>
        <pc:picChg chg="del">
          <ac:chgData name="陈实" userId="4583ffe2-5da7-45e3-8581-7f06dbfe0081" providerId="ADAL" clId="{EF8C9BDC-78FB-4ACF-8562-E275DDAC3936}" dt="2023-06-05T15:27:34.504" v="750" actId="478"/>
          <ac:picMkLst>
            <pc:docMk/>
            <pc:sldMk cId="1267368755" sldId="315"/>
            <ac:picMk id="6" creationId="{F13B7705-CEEA-2AF1-49AB-82152272C8FF}"/>
          </ac:picMkLst>
        </pc:picChg>
        <pc:picChg chg="add mod">
          <ac:chgData name="陈实" userId="4583ffe2-5da7-45e3-8581-7f06dbfe0081" providerId="ADAL" clId="{EF8C9BDC-78FB-4ACF-8562-E275DDAC3936}" dt="2023-06-05T16:10:22.967" v="758" actId="1076"/>
          <ac:picMkLst>
            <pc:docMk/>
            <pc:sldMk cId="1267368755" sldId="315"/>
            <ac:picMk id="7" creationId="{8F3ECB6B-FB77-C9B1-9B53-69C9C970DE8F}"/>
          </ac:picMkLst>
        </pc:picChg>
        <pc:picChg chg="del">
          <ac:chgData name="陈实" userId="4583ffe2-5da7-45e3-8581-7f06dbfe0081" providerId="ADAL" clId="{EF8C9BDC-78FB-4ACF-8562-E275DDAC3936}" dt="2023-06-05T15:27:27.440" v="748" actId="478"/>
          <ac:picMkLst>
            <pc:docMk/>
            <pc:sldMk cId="1267368755" sldId="315"/>
            <ac:picMk id="10" creationId="{7DBDA59C-716C-8D0F-C0A2-D94770781BBD}"/>
          </ac:picMkLst>
        </pc:picChg>
        <pc:picChg chg="del">
          <ac:chgData name="陈实" userId="4583ffe2-5da7-45e3-8581-7f06dbfe0081" providerId="ADAL" clId="{EF8C9BDC-78FB-4ACF-8562-E275DDAC3936}" dt="2023-06-05T15:27:28.833" v="749" actId="478"/>
          <ac:picMkLst>
            <pc:docMk/>
            <pc:sldMk cId="1267368755" sldId="315"/>
            <ac:picMk id="12" creationId="{1419E910-AA9C-6A19-45BF-448AC6D46E38}"/>
          </ac:picMkLst>
        </pc:picChg>
        <pc:picChg chg="add del mod">
          <ac:chgData name="陈实" userId="4583ffe2-5da7-45e3-8581-7f06dbfe0081" providerId="ADAL" clId="{EF8C9BDC-78FB-4ACF-8562-E275DDAC3936}" dt="2023-06-05T16:11:37.806" v="781" actId="478"/>
          <ac:picMkLst>
            <pc:docMk/>
            <pc:sldMk cId="1267368755" sldId="315"/>
            <ac:picMk id="14" creationId="{94C731FF-FDF4-7412-759E-4CE3C7BDB981}"/>
          </ac:picMkLst>
        </pc:picChg>
        <pc:picChg chg="del">
          <ac:chgData name="陈实" userId="4583ffe2-5da7-45e3-8581-7f06dbfe0081" providerId="ADAL" clId="{EF8C9BDC-78FB-4ACF-8562-E275DDAC3936}" dt="2023-06-05T15:27:34.504" v="750" actId="478"/>
          <ac:picMkLst>
            <pc:docMk/>
            <pc:sldMk cId="1267368755" sldId="315"/>
            <ac:picMk id="15" creationId="{DE51C035-8210-D64C-36CB-CDFA022618B0}"/>
          </ac:picMkLst>
        </pc:picChg>
        <pc:picChg chg="add del mod">
          <ac:chgData name="陈实" userId="4583ffe2-5da7-45e3-8581-7f06dbfe0081" providerId="ADAL" clId="{EF8C9BDC-78FB-4ACF-8562-E275DDAC3936}" dt="2023-06-05T16:11:36.916" v="780" actId="478"/>
          <ac:picMkLst>
            <pc:docMk/>
            <pc:sldMk cId="1267368755" sldId="315"/>
            <ac:picMk id="17" creationId="{8BCEC359-A36A-EDD2-D249-064BE9C54150}"/>
          </ac:picMkLst>
        </pc:picChg>
        <pc:picChg chg="del">
          <ac:chgData name="陈实" userId="4583ffe2-5da7-45e3-8581-7f06dbfe0081" providerId="ADAL" clId="{EF8C9BDC-78FB-4ACF-8562-E275DDAC3936}" dt="2023-06-05T15:27:34.504" v="750" actId="478"/>
          <ac:picMkLst>
            <pc:docMk/>
            <pc:sldMk cId="1267368755" sldId="315"/>
            <ac:picMk id="19" creationId="{0737A628-E6AB-E079-E3C8-AC2C125D91E2}"/>
          </ac:picMkLst>
        </pc:picChg>
        <pc:picChg chg="add del mod">
          <ac:chgData name="陈实" userId="4583ffe2-5da7-45e3-8581-7f06dbfe0081" providerId="ADAL" clId="{EF8C9BDC-78FB-4ACF-8562-E275DDAC3936}" dt="2023-06-05T16:11:36.087" v="779" actId="478"/>
          <ac:picMkLst>
            <pc:docMk/>
            <pc:sldMk cId="1267368755" sldId="315"/>
            <ac:picMk id="20" creationId="{975FD19C-95A0-1F12-FF0C-B82F5A063A8E}"/>
          </ac:picMkLst>
        </pc:picChg>
        <pc:picChg chg="add del mod">
          <ac:chgData name="陈实" userId="4583ffe2-5da7-45e3-8581-7f06dbfe0081" providerId="ADAL" clId="{EF8C9BDC-78FB-4ACF-8562-E275DDAC3936}" dt="2023-06-05T16:11:34.326" v="778" actId="478"/>
          <ac:picMkLst>
            <pc:docMk/>
            <pc:sldMk cId="1267368755" sldId="315"/>
            <ac:picMk id="24" creationId="{E7ECD73B-E6D0-AED6-E35F-8279A7252058}"/>
          </ac:picMkLst>
        </pc:picChg>
        <pc:picChg chg="add mod">
          <ac:chgData name="陈实" userId="4583ffe2-5da7-45e3-8581-7f06dbfe0081" providerId="ADAL" clId="{EF8C9BDC-78FB-4ACF-8562-E275DDAC3936}" dt="2023-06-05T16:14:01.022" v="832" actId="1076"/>
          <ac:picMkLst>
            <pc:docMk/>
            <pc:sldMk cId="1267368755" sldId="315"/>
            <ac:picMk id="28" creationId="{FBEAB564-B7E8-45ED-919E-E6048058B922}"/>
          </ac:picMkLst>
        </pc:picChg>
        <pc:picChg chg="add mod">
          <ac:chgData name="陈实" userId="4583ffe2-5da7-45e3-8581-7f06dbfe0081" providerId="ADAL" clId="{EF8C9BDC-78FB-4ACF-8562-E275DDAC3936}" dt="2023-06-05T16:14:07.125" v="834" actId="1076"/>
          <ac:picMkLst>
            <pc:docMk/>
            <pc:sldMk cId="1267368755" sldId="315"/>
            <ac:picMk id="30" creationId="{113E1004-605F-C0C1-963F-E2BC144BC8C4}"/>
          </ac:picMkLst>
        </pc:picChg>
        <pc:picChg chg="add mod">
          <ac:chgData name="陈实" userId="4583ffe2-5da7-45e3-8581-7f06dbfe0081" providerId="ADAL" clId="{EF8C9BDC-78FB-4ACF-8562-E275DDAC3936}" dt="2023-06-05T16:14:07.125" v="834" actId="1076"/>
          <ac:picMkLst>
            <pc:docMk/>
            <pc:sldMk cId="1267368755" sldId="315"/>
            <ac:picMk id="32" creationId="{F4C0B801-2AFD-91BE-FC8A-D1C9C20855E8}"/>
          </ac:picMkLst>
        </pc:picChg>
        <pc:picChg chg="add mod">
          <ac:chgData name="陈实" userId="4583ffe2-5da7-45e3-8581-7f06dbfe0081" providerId="ADAL" clId="{EF8C9BDC-78FB-4ACF-8562-E275DDAC3936}" dt="2023-06-05T16:14:01.022" v="832" actId="1076"/>
          <ac:picMkLst>
            <pc:docMk/>
            <pc:sldMk cId="1267368755" sldId="315"/>
            <ac:picMk id="34" creationId="{9EFDFD51-A95B-4FA0-9C45-E38A2AF544A6}"/>
          </ac:picMkLst>
        </pc:picChg>
        <pc:picChg chg="add mod">
          <ac:chgData name="陈实" userId="4583ffe2-5da7-45e3-8581-7f06dbfe0081" providerId="ADAL" clId="{EF8C9BDC-78FB-4ACF-8562-E275DDAC3936}" dt="2023-06-05T16:14:07.125" v="834" actId="1076"/>
          <ac:picMkLst>
            <pc:docMk/>
            <pc:sldMk cId="1267368755" sldId="315"/>
            <ac:picMk id="36" creationId="{801BBEFE-DDF4-8D6F-744D-D07F885F1789}"/>
          </ac:picMkLst>
        </pc:picChg>
        <pc:picChg chg="add mod">
          <ac:chgData name="陈实" userId="4583ffe2-5da7-45e3-8581-7f06dbfe0081" providerId="ADAL" clId="{EF8C9BDC-78FB-4ACF-8562-E275DDAC3936}" dt="2023-06-05T16:14:01.022" v="832" actId="1076"/>
          <ac:picMkLst>
            <pc:docMk/>
            <pc:sldMk cId="1267368755" sldId="315"/>
            <ac:picMk id="38" creationId="{428C8FDA-6CF0-891B-0F23-B64E031419FF}"/>
          </ac:picMkLst>
        </pc:picChg>
        <pc:picChg chg="add mod">
          <ac:chgData name="陈实" userId="4583ffe2-5da7-45e3-8581-7f06dbfe0081" providerId="ADAL" clId="{EF8C9BDC-78FB-4ACF-8562-E275DDAC3936}" dt="2023-06-05T16:14:53.952" v="849" actId="14100"/>
          <ac:picMkLst>
            <pc:docMk/>
            <pc:sldMk cId="1267368755" sldId="315"/>
            <ac:picMk id="40" creationId="{AC50164E-5E41-4606-705B-8A82023ABABD}"/>
          </ac:picMkLst>
        </pc:picChg>
        <pc:picChg chg="add mod">
          <ac:chgData name="陈实" userId="4583ffe2-5da7-45e3-8581-7f06dbfe0081" providerId="ADAL" clId="{EF8C9BDC-78FB-4ACF-8562-E275DDAC3936}" dt="2023-06-05T16:14:56.627" v="850" actId="14100"/>
          <ac:picMkLst>
            <pc:docMk/>
            <pc:sldMk cId="1267368755" sldId="315"/>
            <ac:picMk id="42" creationId="{EB0F1909-7B20-E220-7CC3-C83E8E7C9FB3}"/>
          </ac:picMkLst>
        </pc:picChg>
      </pc:sldChg>
    </pc:docChg>
  </pc:docChgLst>
  <pc:docChgLst>
    <pc:chgData name="实" userId="4583ffe2-5da7-45e3-8581-7f06dbfe0081" providerId="ADAL" clId="{CA0AF441-D96D-4EAE-AA1C-9B1CB24C67F9}"/>
    <pc:docChg chg="undo custSel modSld">
      <pc:chgData name="实" userId="4583ffe2-5da7-45e3-8581-7f06dbfe0081" providerId="ADAL" clId="{CA0AF441-D96D-4EAE-AA1C-9B1CB24C67F9}" dt="2023-04-23T14:14:26.695" v="281" actId="1076"/>
      <pc:docMkLst>
        <pc:docMk/>
      </pc:docMkLst>
      <pc:sldChg chg="addSp delSp modSp mod">
        <pc:chgData name="实" userId="4583ffe2-5da7-45e3-8581-7f06dbfe0081" providerId="ADAL" clId="{CA0AF441-D96D-4EAE-AA1C-9B1CB24C67F9}" dt="2023-04-23T14:14:26.695" v="281" actId="1076"/>
        <pc:sldMkLst>
          <pc:docMk/>
          <pc:sldMk cId="0" sldId="272"/>
        </pc:sldMkLst>
        <pc:spChg chg="add del mod">
          <ac:chgData name="实" userId="4583ffe2-5da7-45e3-8581-7f06dbfe0081" providerId="ADAL" clId="{CA0AF441-D96D-4EAE-AA1C-9B1CB24C67F9}" dt="2023-04-23T14:14:26.695" v="281" actId="1076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" userId="4583ffe2-5da7-45e3-8581-7f06dbfe0081" providerId="ADAL" clId="{CA0AF441-D96D-4EAE-AA1C-9B1CB24C67F9}" dt="2023-04-23T14:13:31.434" v="217" actId="255"/>
          <ac:spMkLst>
            <pc:docMk/>
            <pc:sldMk cId="0" sldId="272"/>
            <ac:spMk id="9" creationId="{B1D75B6A-8C32-45B4-BA7D-2DAA61F8C6EA}"/>
          </ac:spMkLst>
        </pc:spChg>
        <pc:spChg chg="mod">
          <ac:chgData name="实" userId="4583ffe2-5da7-45e3-8581-7f06dbfe0081" providerId="ADAL" clId="{CA0AF441-D96D-4EAE-AA1C-9B1CB24C67F9}" dt="2023-04-23T14:12:58.686" v="205" actId="255"/>
          <ac:spMkLst>
            <pc:docMk/>
            <pc:sldMk cId="0" sldId="272"/>
            <ac:spMk id="16" creationId="{00000000-0000-0000-0000-000000000000}"/>
          </ac:spMkLst>
        </pc:spChg>
        <pc:spChg chg="mod">
          <ac:chgData name="实" userId="4583ffe2-5da7-45e3-8581-7f06dbfe0081" providerId="ADAL" clId="{CA0AF441-D96D-4EAE-AA1C-9B1CB24C67F9}" dt="2023-04-23T14:07:45.057" v="78" actId="20577"/>
          <ac:spMkLst>
            <pc:docMk/>
            <pc:sldMk cId="0" sldId="272"/>
            <ac:spMk id="17" creationId="{00000000-0000-0000-0000-000000000000}"/>
          </ac:spMkLst>
        </pc:spChg>
        <pc:picChg chg="del mod">
          <ac:chgData name="实" userId="4583ffe2-5da7-45e3-8581-7f06dbfe0081" providerId="ADAL" clId="{CA0AF441-D96D-4EAE-AA1C-9B1CB24C67F9}" dt="2023-04-23T14:05:46.072" v="21" actId="478"/>
          <ac:picMkLst>
            <pc:docMk/>
            <pc:sldMk cId="0" sldId="272"/>
            <ac:picMk id="5" creationId="{00000000-0000-0000-0000-000000000000}"/>
          </ac:picMkLst>
        </pc:picChg>
        <pc:picChg chg="mod">
          <ac:chgData name="实" userId="4583ffe2-5da7-45e3-8581-7f06dbfe0081" providerId="ADAL" clId="{CA0AF441-D96D-4EAE-AA1C-9B1CB24C67F9}" dt="2023-04-23T14:06:00.165" v="25" actId="1076"/>
          <ac:picMkLst>
            <pc:docMk/>
            <pc:sldMk cId="0" sldId="272"/>
            <ac:picMk id="6" creationId="{65F29160-8089-47EC-B72B-EBB5CB06D50C}"/>
          </ac:picMkLst>
        </pc:picChg>
        <pc:cxnChg chg="add del">
          <ac:chgData name="实" userId="4583ffe2-5da7-45e3-8581-7f06dbfe0081" providerId="ADAL" clId="{CA0AF441-D96D-4EAE-AA1C-9B1CB24C67F9}" dt="2023-04-23T14:10:14.061" v="148" actId="478"/>
          <ac:cxnSpMkLst>
            <pc:docMk/>
            <pc:sldMk cId="0" sldId="272"/>
            <ac:cxnSpMk id="8" creationId="{00000000-0000-0000-0000-000000000000}"/>
          </ac:cxnSpMkLst>
        </pc:cxnChg>
      </pc:sldChg>
    </pc:docChg>
  </pc:docChgLst>
  <pc:docChgLst>
    <pc:chgData name="实" userId="4583ffe2-5da7-45e3-8581-7f06dbfe0081" providerId="ADAL" clId="{AEF2CD9B-4C5C-40F9-9BB1-1F86FA9F60B5}"/>
    <pc:docChg chg="undo redo custSel addSld delSld modSld">
      <pc:chgData name="实" userId="4583ffe2-5da7-45e3-8581-7f06dbfe0081" providerId="ADAL" clId="{AEF2CD9B-4C5C-40F9-9BB1-1F86FA9F60B5}" dt="2023-04-25T04:34:31.187" v="4390" actId="20577"/>
      <pc:docMkLst>
        <pc:docMk/>
      </pc:docMkLst>
      <pc:sldChg chg="addSp delSp modSp add del mod modClrScheme chgLayout">
        <pc:chgData name="实" userId="4583ffe2-5da7-45e3-8581-7f06dbfe0081" providerId="ADAL" clId="{AEF2CD9B-4C5C-40F9-9BB1-1F86FA9F60B5}" dt="2023-04-24T17:49:20.767" v="4081" actId="2696"/>
        <pc:sldMkLst>
          <pc:docMk/>
          <pc:sldMk cId="0" sldId="272"/>
        </pc:sldMkLst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2" creationId="{0057A5AE-ADA0-C9BD-82A3-E7C8696A4E1E}"/>
          </ac:spMkLst>
        </pc:spChg>
        <pc:spChg chg="mod">
          <ac:chgData name="实" userId="4583ffe2-5da7-45e3-8581-7f06dbfe0081" providerId="ADAL" clId="{AEF2CD9B-4C5C-40F9-9BB1-1F86FA9F60B5}" dt="2023-04-24T16:06:59.045" v="1362" actId="20577"/>
          <ac:spMkLst>
            <pc:docMk/>
            <pc:sldMk cId="0" sldId="272"/>
            <ac:spMk id="3" creationId="{11D0A8C4-ACED-360C-95F9-C25081C72863}"/>
          </ac:spMkLst>
        </pc:spChg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4" creationId="{6F101549-5DD8-B29D-9C42-DF446A889944}"/>
          </ac:spMkLst>
        </pc:spChg>
      </pc:sldChg>
      <pc:sldChg chg="addSp delSp modSp new mod">
        <pc:chgData name="实" userId="4583ffe2-5da7-45e3-8581-7f06dbfe0081" providerId="ADAL" clId="{AEF2CD9B-4C5C-40F9-9BB1-1F86FA9F60B5}" dt="2023-04-24T16:36:44.408" v="1961" actId="1076"/>
        <pc:sldMkLst>
          <pc:docMk/>
          <pc:sldMk cId="2021693104" sldId="273"/>
        </pc:sldMkLst>
        <pc:spChg chg="mod">
          <ac:chgData name="实" userId="4583ffe2-5da7-45e3-8581-7f06dbfe0081" providerId="ADAL" clId="{AEF2CD9B-4C5C-40F9-9BB1-1F86FA9F60B5}" dt="2023-04-24T16:36:29.384" v="1960" actId="1036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3T14:17:10.719" v="5" actId="478"/>
          <ac:spMkLst>
            <pc:docMk/>
            <pc:sldMk cId="2021693104" sldId="273"/>
            <ac:spMk id="3" creationId="{79E52981-4C22-08D3-79A6-951BACC96A6A}"/>
          </ac:spMkLst>
        </pc:spChg>
        <pc:spChg chg="add mod">
          <ac:chgData name="实" userId="4583ffe2-5da7-45e3-8581-7f06dbfe0081" providerId="ADAL" clId="{AEF2CD9B-4C5C-40F9-9BB1-1F86FA9F60B5}" dt="2023-04-24T15:48:31.874" v="1211" actId="1076"/>
          <ac:spMkLst>
            <pc:docMk/>
            <pc:sldMk cId="2021693104" sldId="273"/>
            <ac:spMk id="3" creationId="{FDD4A675-6D40-829A-CE0D-0AFA9BE20A6B}"/>
          </ac:spMkLst>
        </pc:spChg>
        <pc:spChg chg="add mod">
          <ac:chgData name="实" userId="4583ffe2-5da7-45e3-8581-7f06dbfe0081" providerId="ADAL" clId="{AEF2CD9B-4C5C-40F9-9BB1-1F86FA9F60B5}" dt="2023-04-24T16:01:48.906" v="1320" actId="1076"/>
          <ac:spMkLst>
            <pc:docMk/>
            <pc:sldMk cId="2021693104" sldId="273"/>
            <ac:spMk id="6" creationId="{8FF474E9-2333-8BC5-F186-FF1F8344E52E}"/>
          </ac:spMkLst>
        </pc:spChg>
        <pc:picChg chg="add mod">
          <ac:chgData name="实" userId="4583ffe2-5da7-45e3-8581-7f06dbfe0081" providerId="ADAL" clId="{AEF2CD9B-4C5C-40F9-9BB1-1F86FA9F60B5}" dt="2023-04-24T15:49:30.716" v="1221" actId="14100"/>
          <ac:picMkLst>
            <pc:docMk/>
            <pc:sldMk cId="2021693104" sldId="273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4T16:36:44.408" v="1961" actId="1076"/>
          <ac:picMkLst>
            <pc:docMk/>
            <pc:sldMk cId="2021693104" sldId="273"/>
            <ac:picMk id="5" creationId="{88BA27BE-46F8-3B71-0BBC-F822D21F6E2F}"/>
          </ac:picMkLst>
        </pc:picChg>
      </pc:sldChg>
      <pc:sldChg chg="add del">
        <pc:chgData name="实" userId="4583ffe2-5da7-45e3-8581-7f06dbfe0081" providerId="ADAL" clId="{AEF2CD9B-4C5C-40F9-9BB1-1F86FA9F60B5}" dt="2023-04-23T14:16:51.296" v="1" actId="47"/>
        <pc:sldMkLst>
          <pc:docMk/>
          <pc:sldMk cId="4122866741" sldId="273"/>
        </pc:sldMkLst>
      </pc:sldChg>
      <pc:sldChg chg="addSp delSp modSp add del mod">
        <pc:chgData name="实" userId="4583ffe2-5da7-45e3-8581-7f06dbfe0081" providerId="ADAL" clId="{AEF2CD9B-4C5C-40F9-9BB1-1F86FA9F60B5}" dt="2023-04-24T15:47:04.891" v="1201" actId="47"/>
        <pc:sldMkLst>
          <pc:docMk/>
          <pc:sldMk cId="1807704730" sldId="274"/>
        </pc:sldMkLst>
        <pc:spChg chg="mod">
          <ac:chgData name="实" userId="4583ffe2-5da7-45e3-8581-7f06dbfe0081" providerId="ADAL" clId="{AEF2CD9B-4C5C-40F9-9BB1-1F86FA9F60B5}" dt="2023-04-23T14:35:49.645" v="388" actId="123"/>
          <ac:spMkLst>
            <pc:docMk/>
            <pc:sldMk cId="1807704730" sldId="274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3T14:33:11.488" v="330" actId="22"/>
          <ac:spMkLst>
            <pc:docMk/>
            <pc:sldMk cId="1807704730" sldId="274"/>
            <ac:spMk id="9" creationId="{57AEE9CC-84E9-345C-4246-15609E2B86FD}"/>
          </ac:spMkLst>
        </pc:spChg>
        <pc:picChg chg="add mod">
          <ac:chgData name="实" userId="4583ffe2-5da7-45e3-8581-7f06dbfe0081" providerId="ADAL" clId="{AEF2CD9B-4C5C-40F9-9BB1-1F86FA9F60B5}" dt="2023-04-23T14:32:26.804" v="328" actId="1076"/>
          <ac:picMkLst>
            <pc:docMk/>
            <pc:sldMk cId="1807704730" sldId="274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3T14:32:24.517" v="327" actId="1076"/>
          <ac:picMkLst>
            <pc:docMk/>
            <pc:sldMk cId="1807704730" sldId="274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2.778" v="1200" actId="47"/>
        <pc:sldMkLst>
          <pc:docMk/>
          <pc:sldMk cId="2359668886" sldId="275"/>
        </pc:sldMkLst>
        <pc:spChg chg="mod">
          <ac:chgData name="实" userId="4583ffe2-5da7-45e3-8581-7f06dbfe0081" providerId="ADAL" clId="{AEF2CD9B-4C5C-40F9-9BB1-1F86FA9F60B5}" dt="2023-04-23T14:36:10.990" v="392" actId="27636"/>
          <ac:spMkLst>
            <pc:docMk/>
            <pc:sldMk cId="2359668886" sldId="275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4:36:53.623" v="402" actId="1076"/>
          <ac:spMkLst>
            <pc:docMk/>
            <pc:sldMk cId="2359668886" sldId="275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3T14:38:03.412" v="411" actId="1076"/>
          <ac:spMkLst>
            <pc:docMk/>
            <pc:sldMk cId="2359668886" sldId="275"/>
            <ac:spMk id="9" creationId="{4EBAC984-1170-B24E-A44C-53FA84FAD51B}"/>
          </ac:spMkLst>
        </pc:spChg>
        <pc:picChg chg="add mod">
          <ac:chgData name="实" userId="4583ffe2-5da7-45e3-8581-7f06dbfe0081" providerId="ADAL" clId="{AEF2CD9B-4C5C-40F9-9BB1-1F86FA9F60B5}" dt="2023-04-23T14:34:11.337" v="369"/>
          <ac:picMkLst>
            <pc:docMk/>
            <pc:sldMk cId="2359668886" sldId="275"/>
            <ac:picMk id="3" creationId="{68DE6A32-7477-0F31-6340-5EDC61982CD3}"/>
          </ac:picMkLst>
        </pc:picChg>
        <pc:picChg chg="del">
          <ac:chgData name="实" userId="4583ffe2-5da7-45e3-8581-7f06dbfe0081" providerId="ADAL" clId="{AEF2CD9B-4C5C-40F9-9BB1-1F86FA9F60B5}" dt="2023-04-23T14:33:31.860" v="366" actId="478"/>
          <ac:picMkLst>
            <pc:docMk/>
            <pc:sldMk cId="2359668886" sldId="275"/>
            <ac:picMk id="5" creationId="{3C09DE01-5549-C2B3-9D06-7B22264AE11D}"/>
          </ac:picMkLst>
        </pc:picChg>
        <pc:picChg chg="add mod">
          <ac:chgData name="实" userId="4583ffe2-5da7-45e3-8581-7f06dbfe0081" providerId="ADAL" clId="{AEF2CD9B-4C5C-40F9-9BB1-1F86FA9F60B5}" dt="2023-04-23T14:36:41.174" v="398" actId="1076"/>
          <ac:picMkLst>
            <pc:docMk/>
            <pc:sldMk cId="2359668886" sldId="275"/>
            <ac:picMk id="6" creationId="{5A98DB3A-7FEC-8F15-F271-109BCB016AE5}"/>
          </ac:picMkLst>
        </pc:picChg>
        <pc:picChg chg="del">
          <ac:chgData name="实" userId="4583ffe2-5da7-45e3-8581-7f06dbfe0081" providerId="ADAL" clId="{AEF2CD9B-4C5C-40F9-9BB1-1F86FA9F60B5}" dt="2023-04-23T14:33:32.400" v="367" actId="478"/>
          <ac:picMkLst>
            <pc:docMk/>
            <pc:sldMk cId="2359668886" sldId="275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7.349" v="1202" actId="47"/>
        <pc:sldMkLst>
          <pc:docMk/>
          <pc:sldMk cId="2067082726" sldId="276"/>
        </pc:sldMkLst>
        <pc:spChg chg="mod">
          <ac:chgData name="实" userId="4583ffe2-5da7-45e3-8581-7f06dbfe0081" providerId="ADAL" clId="{AEF2CD9B-4C5C-40F9-9BB1-1F86FA9F60B5}" dt="2023-04-23T15:11:23.374" v="930" actId="123"/>
          <ac:spMkLst>
            <pc:docMk/>
            <pc:sldMk cId="2067082726" sldId="276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5:08:06.610" v="907" actId="113"/>
          <ac:spMkLst>
            <pc:docMk/>
            <pc:sldMk cId="2067082726" sldId="276"/>
            <ac:spMk id="3" creationId="{72540C15-B240-F7A7-DFF6-2B78658F12EB}"/>
          </ac:spMkLst>
        </pc:spChg>
        <pc:spChg chg="del">
          <ac:chgData name="实" userId="4583ffe2-5da7-45e3-8581-7f06dbfe0081" providerId="ADAL" clId="{AEF2CD9B-4C5C-40F9-9BB1-1F86FA9F60B5}" dt="2023-04-23T14:39:57.879" v="413" actId="478"/>
          <ac:spMkLst>
            <pc:docMk/>
            <pc:sldMk cId="2067082726" sldId="276"/>
            <ac:spMk id="8" creationId="{68DA074A-FA75-AED3-EF9D-E5881284F021}"/>
          </ac:spMkLst>
        </pc:spChg>
        <pc:spChg chg="del">
          <ac:chgData name="实" userId="4583ffe2-5da7-45e3-8581-7f06dbfe0081" providerId="ADAL" clId="{AEF2CD9B-4C5C-40F9-9BB1-1F86FA9F60B5}" dt="2023-04-23T14:40:00.167" v="415" actId="478"/>
          <ac:spMkLst>
            <pc:docMk/>
            <pc:sldMk cId="2067082726" sldId="276"/>
            <ac:spMk id="9" creationId="{4EBAC984-1170-B24E-A44C-53FA84FAD51B}"/>
          </ac:spMkLst>
        </pc:spChg>
        <pc:picChg chg="del">
          <ac:chgData name="实" userId="4583ffe2-5da7-45e3-8581-7f06dbfe0081" providerId="ADAL" clId="{AEF2CD9B-4C5C-40F9-9BB1-1F86FA9F60B5}" dt="2023-04-23T14:39:58.399" v="414" actId="478"/>
          <ac:picMkLst>
            <pc:docMk/>
            <pc:sldMk cId="2067082726" sldId="276"/>
            <ac:picMk id="6" creationId="{5A98DB3A-7FEC-8F15-F271-109BCB016AE5}"/>
          </ac:picMkLst>
        </pc:picChg>
      </pc:sldChg>
      <pc:sldChg chg="addSp delSp modSp add mod">
        <pc:chgData name="实" userId="4583ffe2-5da7-45e3-8581-7f06dbfe0081" providerId="ADAL" clId="{AEF2CD9B-4C5C-40F9-9BB1-1F86FA9F60B5}" dt="2023-04-25T01:42:20.238" v="4343" actId="20577"/>
        <pc:sldMkLst>
          <pc:docMk/>
          <pc:sldMk cId="2723943423" sldId="277"/>
        </pc:sldMkLst>
        <pc:spChg chg="mod">
          <ac:chgData name="实" userId="4583ffe2-5da7-45e3-8581-7f06dbfe0081" providerId="ADAL" clId="{AEF2CD9B-4C5C-40F9-9BB1-1F86FA9F60B5}" dt="2023-04-25T01:42:20.238" v="4343" actId="20577"/>
          <ac:spMkLst>
            <pc:docMk/>
            <pc:sldMk cId="2723943423" sldId="277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1:19.557" v="1233"/>
          <ac:spMkLst>
            <pc:docMk/>
            <pc:sldMk cId="2723943423" sldId="277"/>
            <ac:spMk id="5" creationId="{190C5F62-0744-7C96-DE91-F01DE2CAB78A}"/>
          </ac:spMkLst>
        </pc:spChg>
        <pc:spChg chg="add del mod">
          <ac:chgData name="实" userId="4583ffe2-5da7-45e3-8581-7f06dbfe0081" providerId="ADAL" clId="{AEF2CD9B-4C5C-40F9-9BB1-1F86FA9F60B5}" dt="2023-04-24T15:51:17.907" v="1231"/>
          <ac:spMkLst>
            <pc:docMk/>
            <pc:sldMk cId="2723943423" sldId="277"/>
            <ac:spMk id="7" creationId="{9143D4F8-7CE6-AA99-9719-4AB349F503B6}"/>
          </ac:spMkLst>
        </pc:spChg>
        <pc:spChg chg="del">
          <ac:chgData name="实" userId="4583ffe2-5da7-45e3-8581-7f06dbfe0081" providerId="ADAL" clId="{AEF2CD9B-4C5C-40F9-9BB1-1F86FA9F60B5}" dt="2023-04-23T15:02:57.866" v="799" actId="478"/>
          <ac:spMkLst>
            <pc:docMk/>
            <pc:sldMk cId="2723943423" sldId="277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4T15:51:50.495" v="1264" actId="20577"/>
          <ac:spMkLst>
            <pc:docMk/>
            <pc:sldMk cId="2723943423" sldId="277"/>
            <ac:spMk id="9" creationId="{436189DB-848E-8B03-7EE3-5792BF8BCAD0}"/>
          </ac:spMkLst>
        </pc:spChg>
        <pc:spChg chg="del">
          <ac:chgData name="实" userId="4583ffe2-5da7-45e3-8581-7f06dbfe0081" providerId="ADAL" clId="{AEF2CD9B-4C5C-40F9-9BB1-1F86FA9F60B5}" dt="2023-04-23T15:03:00.356" v="801" actId="478"/>
          <ac:spMkLst>
            <pc:docMk/>
            <pc:sldMk cId="2723943423" sldId="277"/>
            <ac:spMk id="9" creationId="{4EBAC984-1170-B24E-A44C-53FA84FAD51B}"/>
          </ac:spMkLst>
        </pc:spChg>
        <pc:picChg chg="add del mod">
          <ac:chgData name="实" userId="4583ffe2-5da7-45e3-8581-7f06dbfe0081" providerId="ADAL" clId="{AEF2CD9B-4C5C-40F9-9BB1-1F86FA9F60B5}" dt="2023-04-24T15:51:19.557" v="1233"/>
          <ac:picMkLst>
            <pc:docMk/>
            <pc:sldMk cId="2723943423" sldId="277"/>
            <ac:picMk id="3" creationId="{7086A752-E865-B27B-1A42-CAE1D6D9AEAB}"/>
          </ac:picMkLst>
        </pc:picChg>
        <pc:picChg chg="del">
          <ac:chgData name="实" userId="4583ffe2-5da7-45e3-8581-7f06dbfe0081" providerId="ADAL" clId="{AEF2CD9B-4C5C-40F9-9BB1-1F86FA9F60B5}" dt="2023-04-24T15:48:41.066" v="1212" actId="478"/>
          <ac:picMkLst>
            <pc:docMk/>
            <pc:sldMk cId="2723943423" sldId="277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5T01:39:24.337" v="4330" actId="1076"/>
          <ac:picMkLst>
            <pc:docMk/>
            <pc:sldMk cId="2723943423" sldId="277"/>
            <ac:picMk id="4" creationId="{D6994251-795F-6370-C482-33FD6CC11FA4}"/>
          </ac:picMkLst>
        </pc:picChg>
        <pc:picChg chg="del">
          <ac:chgData name="实" userId="4583ffe2-5da7-45e3-8581-7f06dbfe0081" providerId="ADAL" clId="{AEF2CD9B-4C5C-40F9-9BB1-1F86FA9F60B5}" dt="2023-04-23T15:02:58.523" v="800" actId="478"/>
          <ac:picMkLst>
            <pc:docMk/>
            <pc:sldMk cId="2723943423" sldId="277"/>
            <ac:picMk id="6" creationId="{5A98DB3A-7FEC-8F15-F271-109BCB016AE5}"/>
          </ac:picMkLst>
        </pc:picChg>
        <pc:picChg chg="add del mod">
          <ac:chgData name="实" userId="4583ffe2-5da7-45e3-8581-7f06dbfe0081" providerId="ADAL" clId="{AEF2CD9B-4C5C-40F9-9BB1-1F86FA9F60B5}" dt="2023-04-24T15:51:17.907" v="1231"/>
          <ac:picMkLst>
            <pc:docMk/>
            <pc:sldMk cId="2723943423" sldId="277"/>
            <ac:picMk id="6" creationId="{6D6BE515-11D2-948A-9B17-42F0D76845F4}"/>
          </ac:picMkLst>
        </pc:picChg>
        <pc:picChg chg="add mod">
          <ac:chgData name="实" userId="4583ffe2-5da7-45e3-8581-7f06dbfe0081" providerId="ADAL" clId="{AEF2CD9B-4C5C-40F9-9BB1-1F86FA9F60B5}" dt="2023-04-24T15:51:20.625" v="1234"/>
          <ac:picMkLst>
            <pc:docMk/>
            <pc:sldMk cId="2723943423" sldId="277"/>
            <ac:picMk id="8" creationId="{0891E5C6-E316-6538-FCC1-98AD4CCC2359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34.706" v="1289"/>
        <pc:sldMkLst>
          <pc:docMk/>
          <pc:sldMk cId="2991258028" sldId="278"/>
        </pc:sldMkLst>
        <pc:spChg chg="mod">
          <ac:chgData name="实" userId="4583ffe2-5da7-45e3-8581-7f06dbfe0081" providerId="ADAL" clId="{AEF2CD9B-4C5C-40F9-9BB1-1F86FA9F60B5}" dt="2023-04-23T15:16:16.733" v="1056" actId="1076"/>
          <ac:spMkLst>
            <pc:docMk/>
            <pc:sldMk cId="2991258028" sldId="278"/>
            <ac:spMk id="2" creationId="{805D0C01-16A3-9CE1-026C-CAF341933BEA}"/>
          </ac:spMkLst>
        </pc:spChg>
        <pc:spChg chg="del mod">
          <ac:chgData name="实" userId="4583ffe2-5da7-45e3-8581-7f06dbfe0081" providerId="ADAL" clId="{AEF2CD9B-4C5C-40F9-9BB1-1F86FA9F60B5}" dt="2023-04-23T15:15:02.997" v="1049" actId="478"/>
          <ac:spMkLst>
            <pc:docMk/>
            <pc:sldMk cId="2991258028" sldId="278"/>
            <ac:spMk id="3" creationId="{72540C15-B240-F7A7-DFF6-2B78658F12EB}"/>
          </ac:spMkLst>
        </pc:spChg>
        <pc:spChg chg="add del mod">
          <ac:chgData name="实" userId="4583ffe2-5da7-45e3-8581-7f06dbfe0081" providerId="ADAL" clId="{AEF2CD9B-4C5C-40F9-9BB1-1F86FA9F60B5}" dt="2023-04-24T15:53:34.373" v="1288" actId="478"/>
          <ac:spMkLst>
            <pc:docMk/>
            <pc:sldMk cId="2991258028" sldId="278"/>
            <ac:spMk id="4" creationId="{82522301-3339-BDE1-3FAB-9523CAEE3D83}"/>
          </ac:spMkLst>
        </pc:spChg>
        <pc:spChg chg="add mod">
          <ac:chgData name="实" userId="4583ffe2-5da7-45e3-8581-7f06dbfe0081" providerId="ADAL" clId="{AEF2CD9B-4C5C-40F9-9BB1-1F86FA9F60B5}" dt="2023-04-24T15:53:34.706" v="1289"/>
          <ac:spMkLst>
            <pc:docMk/>
            <pc:sldMk cId="2991258028" sldId="278"/>
            <ac:spMk id="7" creationId="{9BA2FC20-59C7-254D-427F-750E49ACC6FF}"/>
          </ac:spMkLst>
        </pc:spChg>
        <pc:picChg chg="add mod">
          <ac:chgData name="实" userId="4583ffe2-5da7-45e3-8581-7f06dbfe0081" providerId="ADAL" clId="{AEF2CD9B-4C5C-40F9-9BB1-1F86FA9F60B5}" dt="2023-04-24T15:51:26.268" v="1235"/>
          <ac:picMkLst>
            <pc:docMk/>
            <pc:sldMk cId="2991258028" sldId="278"/>
            <ac:picMk id="3" creationId="{0368B4B7-CC7E-ACC5-8841-92462E652310}"/>
          </ac:picMkLst>
        </pc:picChg>
        <pc:picChg chg="del mod">
          <ac:chgData name="实" userId="4583ffe2-5da7-45e3-8581-7f06dbfe0081" providerId="ADAL" clId="{AEF2CD9B-4C5C-40F9-9BB1-1F86FA9F60B5}" dt="2023-04-23T15:16:28.295" v="1057" actId="478"/>
          <ac:picMkLst>
            <pc:docMk/>
            <pc:sldMk cId="2991258028" sldId="278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3T15:15:31.306" v="1054" actId="1076"/>
          <ac:picMkLst>
            <pc:docMk/>
            <pc:sldMk cId="2991258028" sldId="278"/>
            <ac:picMk id="5" creationId="{EF7FFCD5-F582-352B-800D-826B39C800A9}"/>
          </ac:picMkLst>
        </pc:picChg>
        <pc:picChg chg="add del mod">
          <ac:chgData name="实" userId="4583ffe2-5da7-45e3-8581-7f06dbfe0081" providerId="ADAL" clId="{AEF2CD9B-4C5C-40F9-9BB1-1F86FA9F60B5}" dt="2023-04-24T15:48:42.629" v="1213" actId="478"/>
          <ac:picMkLst>
            <pc:docMk/>
            <pc:sldMk cId="2991258028" sldId="278"/>
            <ac:picMk id="6" creationId="{7A38A8CB-D503-2BFF-D769-E1C8AD9C3362}"/>
          </ac:picMkLst>
        </pc:picChg>
      </pc:sldChg>
      <pc:sldChg chg="modSp add del mod">
        <pc:chgData name="实" userId="4583ffe2-5da7-45e3-8581-7f06dbfe0081" providerId="ADAL" clId="{AEF2CD9B-4C5C-40F9-9BB1-1F86FA9F60B5}" dt="2023-04-23T15:18:16.311" v="1085" actId="47"/>
        <pc:sldMkLst>
          <pc:docMk/>
          <pc:sldMk cId="2765961946" sldId="279"/>
        </pc:sldMkLst>
        <pc:spChg chg="mod">
          <ac:chgData name="实" userId="4583ffe2-5da7-45e3-8581-7f06dbfe0081" providerId="ADAL" clId="{AEF2CD9B-4C5C-40F9-9BB1-1F86FA9F60B5}" dt="2023-04-23T15:13:17.250" v="1004" actId="20577"/>
          <ac:spMkLst>
            <pc:docMk/>
            <pc:sldMk cId="2765961946" sldId="279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3T15:13:31.646" v="1039" actId="20577"/>
          <ac:spMkLst>
            <pc:docMk/>
            <pc:sldMk cId="2765961946" sldId="279"/>
            <ac:spMk id="3" creationId="{72540C15-B240-F7A7-DFF6-2B78658F12EB}"/>
          </ac:spMkLst>
        </pc:spChg>
      </pc:sldChg>
      <pc:sldChg chg="addSp delSp modSp add mod">
        <pc:chgData name="实" userId="4583ffe2-5da7-45e3-8581-7f06dbfe0081" providerId="ADAL" clId="{AEF2CD9B-4C5C-40F9-9BB1-1F86FA9F60B5}" dt="2023-04-24T15:53:40.272" v="1293"/>
        <pc:sldMkLst>
          <pc:docMk/>
          <pc:sldMk cId="3833678651" sldId="280"/>
        </pc:sldMkLst>
        <pc:spChg chg="mod">
          <ac:chgData name="实" userId="4583ffe2-5da7-45e3-8581-7f06dbfe0081" providerId="ADAL" clId="{AEF2CD9B-4C5C-40F9-9BB1-1F86FA9F60B5}" dt="2023-04-23T15:16:59.693" v="1078" actId="20577"/>
          <ac:spMkLst>
            <pc:docMk/>
            <pc:sldMk cId="3833678651" sldId="280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39.946" v="1292" actId="478"/>
          <ac:spMkLst>
            <pc:docMk/>
            <pc:sldMk cId="3833678651" sldId="280"/>
            <ac:spMk id="5" creationId="{0806A44D-8E5D-594F-C230-4DC5D8C26FA1}"/>
          </ac:spMkLst>
        </pc:spChg>
        <pc:spChg chg="add del mod">
          <ac:chgData name="实" userId="4583ffe2-5da7-45e3-8581-7f06dbfe0081" providerId="ADAL" clId="{AEF2CD9B-4C5C-40F9-9BB1-1F86FA9F60B5}" dt="2023-04-24T15:53:38.996" v="1291"/>
          <ac:spMkLst>
            <pc:docMk/>
            <pc:sldMk cId="3833678651" sldId="280"/>
            <ac:spMk id="7" creationId="{127C4CBF-74A8-F2E1-C26D-5B19B9B08907}"/>
          </ac:spMkLst>
        </pc:spChg>
        <pc:spChg chg="add mod">
          <ac:chgData name="实" userId="4583ffe2-5da7-45e3-8581-7f06dbfe0081" providerId="ADAL" clId="{AEF2CD9B-4C5C-40F9-9BB1-1F86FA9F60B5}" dt="2023-04-24T15:53:40.272" v="1293"/>
          <ac:spMkLst>
            <pc:docMk/>
            <pc:sldMk cId="3833678651" sldId="280"/>
            <ac:spMk id="8" creationId="{68DDB0C9-42C9-5F79-67D1-A1F5D1492B5E}"/>
          </ac:spMkLst>
        </pc:spChg>
        <pc:picChg chg="add mod">
          <ac:chgData name="实" userId="4583ffe2-5da7-45e3-8581-7f06dbfe0081" providerId="ADAL" clId="{AEF2CD9B-4C5C-40F9-9BB1-1F86FA9F60B5}" dt="2023-04-23T15:17:15.347" v="1084" actId="1076"/>
          <ac:picMkLst>
            <pc:docMk/>
            <pc:sldMk cId="3833678651" sldId="280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29.990" v="1236"/>
          <ac:picMkLst>
            <pc:docMk/>
            <pc:sldMk cId="3833678651" sldId="280"/>
            <ac:picMk id="4" creationId="{C038CB2B-529E-408A-D93D-992EDA8F6721}"/>
          </ac:picMkLst>
        </pc:picChg>
        <pc:picChg chg="del">
          <ac:chgData name="实" userId="4583ffe2-5da7-45e3-8581-7f06dbfe0081" providerId="ADAL" clId="{AEF2CD9B-4C5C-40F9-9BB1-1F86FA9F60B5}" dt="2023-04-23T15:17:02.954" v="1079" actId="478"/>
          <ac:picMkLst>
            <pc:docMk/>
            <pc:sldMk cId="3833678651" sldId="280"/>
            <ac:picMk id="5" creationId="{EF7FFCD5-F582-352B-800D-826B39C800A9}"/>
          </ac:picMkLst>
        </pc:picChg>
        <pc:picChg chg="del">
          <ac:chgData name="实" userId="4583ffe2-5da7-45e3-8581-7f06dbfe0081" providerId="ADAL" clId="{AEF2CD9B-4C5C-40F9-9BB1-1F86FA9F60B5}" dt="2023-04-24T15:48:44.181" v="1214" actId="478"/>
          <ac:picMkLst>
            <pc:docMk/>
            <pc:sldMk cId="3833678651" sldId="280"/>
            <ac:picMk id="6" creationId="{7A38A8CB-D503-2BFF-D769-E1C8AD9C3362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44.866" v="1295"/>
        <pc:sldMkLst>
          <pc:docMk/>
          <pc:sldMk cId="1543995082" sldId="281"/>
        </pc:sldMkLst>
        <pc:spChg chg="mod">
          <ac:chgData name="实" userId="4583ffe2-5da7-45e3-8581-7f06dbfe0081" providerId="ADAL" clId="{AEF2CD9B-4C5C-40F9-9BB1-1F86FA9F60B5}" dt="2023-04-23T15:18:28.703" v="1112" actId="20577"/>
          <ac:spMkLst>
            <pc:docMk/>
            <pc:sldMk cId="1543995082" sldId="281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44.576" v="1294" actId="478"/>
          <ac:spMkLst>
            <pc:docMk/>
            <pc:sldMk cId="1543995082" sldId="281"/>
            <ac:spMk id="4" creationId="{59321E37-CAA5-95C2-B623-BB98604B89DB}"/>
          </ac:spMkLst>
        </pc:spChg>
        <pc:spChg chg="add mod">
          <ac:chgData name="实" userId="4583ffe2-5da7-45e3-8581-7f06dbfe0081" providerId="ADAL" clId="{AEF2CD9B-4C5C-40F9-9BB1-1F86FA9F60B5}" dt="2023-04-24T15:53:44.866" v="1295"/>
          <ac:spMkLst>
            <pc:docMk/>
            <pc:sldMk cId="1543995082" sldId="281"/>
            <ac:spMk id="7" creationId="{5CFCDF10-0F3E-4F2D-5EDE-0BD203A70D00}"/>
          </ac:spMkLst>
        </pc:spChg>
        <pc:picChg chg="del">
          <ac:chgData name="实" userId="4583ffe2-5da7-45e3-8581-7f06dbfe0081" providerId="ADAL" clId="{AEF2CD9B-4C5C-40F9-9BB1-1F86FA9F60B5}" dt="2023-04-23T15:18:30.519" v="1113" actId="478"/>
          <ac:picMkLst>
            <pc:docMk/>
            <pc:sldMk cId="1543995082" sldId="281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33.421" v="1239" actId="1038"/>
          <ac:picMkLst>
            <pc:docMk/>
            <pc:sldMk cId="1543995082" sldId="281"/>
            <ac:picMk id="3" creationId="{B153F522-5478-8AD6-A44C-9A5815A41B8D}"/>
          </ac:picMkLst>
        </pc:picChg>
        <pc:picChg chg="add mod">
          <ac:chgData name="实" userId="4583ffe2-5da7-45e3-8581-7f06dbfe0081" providerId="ADAL" clId="{AEF2CD9B-4C5C-40F9-9BB1-1F86FA9F60B5}" dt="2023-04-23T15:18:45.897" v="1118" actId="1076"/>
          <ac:picMkLst>
            <pc:docMk/>
            <pc:sldMk cId="1543995082" sldId="281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5.964" v="1215" actId="478"/>
          <ac:picMkLst>
            <pc:docMk/>
            <pc:sldMk cId="1543995082" sldId="281"/>
            <ac:picMk id="6" creationId="{7A38A8CB-D503-2BFF-D769-E1C8AD9C3362}"/>
          </ac:picMkLst>
        </pc:picChg>
        <pc:picChg chg="add del">
          <ac:chgData name="实" userId="4583ffe2-5da7-45e3-8581-7f06dbfe0081" providerId="ADAL" clId="{AEF2CD9B-4C5C-40F9-9BB1-1F86FA9F60B5}" dt="2023-04-23T15:19:02.093" v="1120" actId="22"/>
          <ac:picMkLst>
            <pc:docMk/>
            <pc:sldMk cId="1543995082" sldId="281"/>
            <ac:picMk id="8" creationId="{D021DE72-65C4-ABCB-F0B0-7B39B5609541}"/>
          </ac:picMkLst>
        </pc:picChg>
      </pc:sldChg>
      <pc:sldChg chg="add del">
        <pc:chgData name="实" userId="4583ffe2-5da7-45e3-8581-7f06dbfe0081" providerId="ADAL" clId="{AEF2CD9B-4C5C-40F9-9BB1-1F86FA9F60B5}" dt="2023-04-23T15:18:31.958" v="1115"/>
        <pc:sldMkLst>
          <pc:docMk/>
          <pc:sldMk cId="2914769410" sldId="282"/>
        </pc:sldMkLst>
      </pc:sldChg>
      <pc:sldChg chg="addSp delSp modSp add mod modAnim">
        <pc:chgData name="实" userId="4583ffe2-5da7-45e3-8581-7f06dbfe0081" providerId="ADAL" clId="{AEF2CD9B-4C5C-40F9-9BB1-1F86FA9F60B5}" dt="2023-04-24T23:34:44.150" v="4146" actId="20577"/>
        <pc:sldMkLst>
          <pc:docMk/>
          <pc:sldMk cId="4244830834" sldId="282"/>
        </pc:sldMkLst>
        <pc:spChg chg="mod">
          <ac:chgData name="实" userId="4583ffe2-5da7-45e3-8581-7f06dbfe0081" providerId="ADAL" clId="{AEF2CD9B-4C5C-40F9-9BB1-1F86FA9F60B5}" dt="2023-04-23T15:19:16.774" v="1141" actId="20577"/>
          <ac:spMkLst>
            <pc:docMk/>
            <pc:sldMk cId="4244830834" sldId="282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50.126" v="1296" actId="478"/>
          <ac:spMkLst>
            <pc:docMk/>
            <pc:sldMk cId="4244830834" sldId="282"/>
            <ac:spMk id="5" creationId="{0AFD5B12-CB4A-6E65-01B7-51A0ED75D907}"/>
          </ac:spMkLst>
        </pc:spChg>
        <pc:spChg chg="add mod">
          <ac:chgData name="实" userId="4583ffe2-5da7-45e3-8581-7f06dbfe0081" providerId="ADAL" clId="{AEF2CD9B-4C5C-40F9-9BB1-1F86FA9F60B5}" dt="2023-04-24T15:53:50.399" v="1297"/>
          <ac:spMkLst>
            <pc:docMk/>
            <pc:sldMk cId="4244830834" sldId="282"/>
            <ac:spMk id="7" creationId="{52A6BB36-8D7B-12B8-DF9B-7986EB34A7F8}"/>
          </ac:spMkLst>
        </pc:spChg>
        <pc:spChg chg="add mod">
          <ac:chgData name="实" userId="4583ffe2-5da7-45e3-8581-7f06dbfe0081" providerId="ADAL" clId="{AEF2CD9B-4C5C-40F9-9BB1-1F86FA9F60B5}" dt="2023-04-24T23:34:44.150" v="4146" actId="20577"/>
          <ac:spMkLst>
            <pc:docMk/>
            <pc:sldMk cId="4244830834" sldId="282"/>
            <ac:spMk id="8" creationId="{9B1E8D83-0CFA-14B2-25F1-DF095972543C}"/>
          </ac:spMkLst>
        </pc:spChg>
        <pc:picChg chg="add mod">
          <ac:chgData name="实" userId="4583ffe2-5da7-45e3-8581-7f06dbfe0081" providerId="ADAL" clId="{AEF2CD9B-4C5C-40F9-9BB1-1F86FA9F60B5}" dt="2023-04-23T15:19:46.547" v="1147" actId="1076"/>
          <ac:picMkLst>
            <pc:docMk/>
            <pc:sldMk cId="4244830834" sldId="282"/>
            <ac:picMk id="3" creationId="{36E0FA3A-D3BA-3DB3-7D7B-1D66B69DEFCB}"/>
          </ac:picMkLst>
        </pc:picChg>
        <pc:picChg chg="add mod">
          <ac:chgData name="实" userId="4583ffe2-5da7-45e3-8581-7f06dbfe0081" providerId="ADAL" clId="{AEF2CD9B-4C5C-40F9-9BB1-1F86FA9F60B5}" dt="2023-04-24T15:51:34.966" v="1240"/>
          <ac:picMkLst>
            <pc:docMk/>
            <pc:sldMk cId="4244830834" sldId="282"/>
            <ac:picMk id="4" creationId="{846A5E95-31B0-7F74-C52E-701C4AFF6D6C}"/>
          </ac:picMkLst>
        </pc:picChg>
        <pc:picChg chg="del">
          <ac:chgData name="实" userId="4583ffe2-5da7-45e3-8581-7f06dbfe0081" providerId="ADAL" clId="{AEF2CD9B-4C5C-40F9-9BB1-1F86FA9F60B5}" dt="2023-04-23T15:19:28.679" v="1142" actId="478"/>
          <ac:picMkLst>
            <pc:docMk/>
            <pc:sldMk cId="4244830834" sldId="282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9.109" v="1216" actId="478"/>
          <ac:picMkLst>
            <pc:docMk/>
            <pc:sldMk cId="4244830834" sldId="282"/>
            <ac:picMk id="6" creationId="{7A38A8CB-D503-2BFF-D769-E1C8AD9C3362}"/>
          </ac:picMkLst>
        </pc:picChg>
      </pc:sldChg>
      <pc:sldChg chg="addSp delSp modSp add mod modAnim">
        <pc:chgData name="实" userId="4583ffe2-5da7-45e3-8581-7f06dbfe0081" providerId="ADAL" clId="{AEF2CD9B-4C5C-40F9-9BB1-1F86FA9F60B5}" dt="2023-04-25T01:58:06.300" v="4346" actId="20577"/>
        <pc:sldMkLst>
          <pc:docMk/>
          <pc:sldMk cId="4266865998" sldId="283"/>
        </pc:sldMkLst>
        <pc:spChg chg="mod">
          <ac:chgData name="实" userId="4583ffe2-5da7-45e3-8581-7f06dbfe0081" providerId="ADAL" clId="{AEF2CD9B-4C5C-40F9-9BB1-1F86FA9F60B5}" dt="2023-04-25T01:58:06.300" v="4346" actId="20577"/>
          <ac:spMkLst>
            <pc:docMk/>
            <pc:sldMk cId="4266865998" sldId="28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6:08:37.759" v="1396" actId="20577"/>
          <ac:spMkLst>
            <pc:docMk/>
            <pc:sldMk cId="4266865998" sldId="283"/>
            <ac:spMk id="5" creationId="{EBE4D072-622C-1AB6-981A-3E576BA28D63}"/>
          </ac:spMkLst>
        </pc:spChg>
        <pc:spChg chg="add mod">
          <ac:chgData name="实" userId="4583ffe2-5da7-45e3-8581-7f06dbfe0081" providerId="ADAL" clId="{AEF2CD9B-4C5C-40F9-9BB1-1F86FA9F60B5}" dt="2023-04-24T16:23:00.714" v="1716" actId="14100"/>
          <ac:spMkLst>
            <pc:docMk/>
            <pc:sldMk cId="4266865998" sldId="283"/>
            <ac:spMk id="8" creationId="{14E5A1FE-687C-976D-2851-045B3BD6B647}"/>
          </ac:spMkLst>
        </pc:spChg>
        <pc:spChg chg="add mod">
          <ac:chgData name="实" userId="4583ffe2-5da7-45e3-8581-7f06dbfe0081" providerId="ADAL" clId="{AEF2CD9B-4C5C-40F9-9BB1-1F86FA9F60B5}" dt="2023-04-24T16:23:14.974" v="1720" actId="2710"/>
          <ac:spMkLst>
            <pc:docMk/>
            <pc:sldMk cId="4266865998" sldId="283"/>
            <ac:spMk id="9" creationId="{940928DB-36EC-A040-2A0A-9F20807DEBAB}"/>
          </ac:spMkLst>
        </pc:spChg>
        <pc:spChg chg="add del mod">
          <ac:chgData name="实" userId="4583ffe2-5da7-45e3-8581-7f06dbfe0081" providerId="ADAL" clId="{AEF2CD9B-4C5C-40F9-9BB1-1F86FA9F60B5}" dt="2023-04-24T16:24:21.814" v="1731" actId="478"/>
          <ac:spMkLst>
            <pc:docMk/>
            <pc:sldMk cId="4266865998" sldId="283"/>
            <ac:spMk id="10" creationId="{8A869512-6915-24A8-1681-27057A080E72}"/>
          </ac:spMkLst>
        </pc:spChg>
        <pc:spChg chg="add del mod">
          <ac:chgData name="实" userId="4583ffe2-5da7-45e3-8581-7f06dbfe0081" providerId="ADAL" clId="{AEF2CD9B-4C5C-40F9-9BB1-1F86FA9F60B5}" dt="2023-04-24T16:25:34.255" v="1745" actId="478"/>
          <ac:spMkLst>
            <pc:docMk/>
            <pc:sldMk cId="4266865998" sldId="283"/>
            <ac:spMk id="11" creationId="{0D9F4F25-8B4B-7F57-F434-DAFDEAEFF110}"/>
          </ac:spMkLst>
        </pc:spChg>
        <pc:spChg chg="add mod">
          <ac:chgData name="实" userId="4583ffe2-5da7-45e3-8581-7f06dbfe0081" providerId="ADAL" clId="{AEF2CD9B-4C5C-40F9-9BB1-1F86FA9F60B5}" dt="2023-04-24T16:26:39.080" v="1860" actId="20577"/>
          <ac:spMkLst>
            <pc:docMk/>
            <pc:sldMk cId="4266865998" sldId="283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5:51:36.490" v="1241"/>
          <ac:picMkLst>
            <pc:docMk/>
            <pc:sldMk cId="4266865998" sldId="283"/>
            <ac:picMk id="3" creationId="{E207102B-6DD9-88C7-D080-F850B090883D}"/>
          </ac:picMkLst>
        </pc:picChg>
        <pc:picChg chg="add del">
          <ac:chgData name="实" userId="4583ffe2-5da7-45e3-8581-7f06dbfe0081" providerId="ADAL" clId="{AEF2CD9B-4C5C-40F9-9BB1-1F86FA9F60B5}" dt="2023-04-24T15:49:32.957" v="1223" actId="478"/>
          <ac:picMkLst>
            <pc:docMk/>
            <pc:sldMk cId="4266865998" sldId="283"/>
            <ac:picMk id="4" creationId="{1477475A-4E5E-9CBB-11F1-B32A0EC24ED2}"/>
          </ac:picMkLst>
        </pc:picChg>
        <pc:picChg chg="del">
          <ac:chgData name="实" userId="4583ffe2-5da7-45e3-8581-7f06dbfe0081" providerId="ADAL" clId="{AEF2CD9B-4C5C-40F9-9BB1-1F86FA9F60B5}" dt="2023-04-23T15:24:55.713" v="1189" actId="478"/>
          <ac:picMkLst>
            <pc:docMk/>
            <pc:sldMk cId="4266865998" sldId="283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4T16:18:13.073" v="1470" actId="732"/>
          <ac:picMkLst>
            <pc:docMk/>
            <pc:sldMk cId="4266865998" sldId="283"/>
            <ac:picMk id="6" creationId="{9A43630F-583D-9828-0AEF-AAA3CA834E36}"/>
          </ac:picMkLst>
        </pc:picChg>
        <pc:picChg chg="add mod modCrop">
          <ac:chgData name="实" userId="4583ffe2-5da7-45e3-8581-7f06dbfe0081" providerId="ADAL" clId="{AEF2CD9B-4C5C-40F9-9BB1-1F86FA9F60B5}" dt="2023-04-24T16:23:04.899" v="1717" actId="1076"/>
          <ac:picMkLst>
            <pc:docMk/>
            <pc:sldMk cId="4266865998" sldId="283"/>
            <ac:picMk id="7" creationId="{CB32AE27-33C0-B378-1CAD-E6BEF2149ACA}"/>
          </ac:picMkLst>
        </pc:picChg>
        <pc:picChg chg="del">
          <ac:chgData name="实" userId="4583ffe2-5da7-45e3-8581-7f06dbfe0081" providerId="ADAL" clId="{AEF2CD9B-4C5C-40F9-9BB1-1F86FA9F60B5}" dt="2023-04-23T15:24:56.291" v="1190" actId="478"/>
          <ac:picMkLst>
            <pc:docMk/>
            <pc:sldMk cId="4266865998" sldId="283"/>
            <ac:picMk id="7" creationId="{CF3A6475-2462-C1FE-989A-E799DCD8AA3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5T03:22:51.100" v="4375" actId="20577"/>
        <pc:sldMkLst>
          <pc:docMk/>
          <pc:sldMk cId="2119655544" sldId="284"/>
        </pc:sldMkLst>
        <pc:spChg chg="mod">
          <ac:chgData name="实" userId="4583ffe2-5da7-45e3-8581-7f06dbfe0081" providerId="ADAL" clId="{AEF2CD9B-4C5C-40F9-9BB1-1F86FA9F60B5}" dt="2023-04-25T03:22:51.100" v="4375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29:25.461" v="1894" actId="14100"/>
          <ac:spMkLst>
            <pc:docMk/>
            <pc:sldMk cId="2119655544" sldId="284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29:40.437" v="1895" actId="478"/>
          <ac:spMkLst>
            <pc:docMk/>
            <pc:sldMk cId="2119655544" sldId="284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29:46.074" v="1897" actId="478"/>
          <ac:spMkLst>
            <pc:docMk/>
            <pc:sldMk cId="2119655544" sldId="284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29:42.931" v="1896" actId="478"/>
          <ac:spMkLst>
            <pc:docMk/>
            <pc:sldMk cId="2119655544" sldId="284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32:29.347" v="1911" actId="1076"/>
          <ac:picMkLst>
            <pc:docMk/>
            <pc:sldMk cId="2119655544" sldId="284"/>
            <ac:picMk id="4" creationId="{5A94B596-7643-7222-C59B-7A746A94340A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7" creationId="{CB32AE27-33C0-B378-1CAD-E6BEF2149ACA}"/>
          </ac:picMkLst>
        </pc:picChg>
        <pc:picChg chg="add mod">
          <ac:chgData name="实" userId="4583ffe2-5da7-45e3-8581-7f06dbfe0081" providerId="ADAL" clId="{AEF2CD9B-4C5C-40F9-9BB1-1F86FA9F60B5}" dt="2023-04-24T16:32:32.551" v="1912" actId="1076"/>
          <ac:picMkLst>
            <pc:docMk/>
            <pc:sldMk cId="2119655544" sldId="284"/>
            <ac:picMk id="10" creationId="{9703FD4E-DA0E-3634-6CC3-73BCB6F72AA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4T16:46:18.646" v="2143" actId="1076"/>
        <pc:sldMkLst>
          <pc:docMk/>
          <pc:sldMk cId="3532566931" sldId="285"/>
        </pc:sldMkLst>
        <pc:spChg chg="mod">
          <ac:chgData name="实" userId="4583ffe2-5da7-45e3-8581-7f06dbfe0081" providerId="ADAL" clId="{AEF2CD9B-4C5C-40F9-9BB1-1F86FA9F60B5}" dt="2023-04-24T16:46:07.303" v="2140" actId="20577"/>
          <ac:spMkLst>
            <pc:docMk/>
            <pc:sldMk cId="3532566931" sldId="285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38:48.180" v="2016" actId="20577"/>
          <ac:spMkLst>
            <pc:docMk/>
            <pc:sldMk cId="3532566931" sldId="285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40:25.467" v="2022" actId="478"/>
          <ac:spMkLst>
            <pc:docMk/>
            <pc:sldMk cId="3532566931" sldId="285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46:18.646" v="2143" actId="1076"/>
          <ac:picMkLst>
            <pc:docMk/>
            <pc:sldMk cId="3532566931" sldId="285"/>
            <ac:picMk id="4" creationId="{CDD11259-FBA3-D3E0-0847-61A7F8BF22D7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7" creationId="{CB32AE27-33C0-B378-1CAD-E6BEF2149ACA}"/>
          </ac:picMkLst>
        </pc:picChg>
      </pc:sldChg>
      <pc:sldChg chg="addSp delSp modSp add mod">
        <pc:chgData name="实" userId="4583ffe2-5da7-45e3-8581-7f06dbfe0081" providerId="ADAL" clId="{AEF2CD9B-4C5C-40F9-9BB1-1F86FA9F60B5}" dt="2023-04-25T03:26:27.512" v="4376" actId="14100"/>
        <pc:sldMkLst>
          <pc:docMk/>
          <pc:sldMk cId="745700409" sldId="286"/>
        </pc:sldMkLst>
        <pc:spChg chg="mod">
          <ac:chgData name="实" userId="4583ffe2-5da7-45e3-8581-7f06dbfe0081" providerId="ADAL" clId="{AEF2CD9B-4C5C-40F9-9BB1-1F86FA9F60B5}" dt="2023-04-24T16:50:47.096" v="2190" actId="20577"/>
          <ac:spMkLst>
            <pc:docMk/>
            <pc:sldMk cId="745700409" sldId="286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6:47:01.302" v="2145" actId="478"/>
          <ac:picMkLst>
            <pc:docMk/>
            <pc:sldMk cId="745700409" sldId="286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5T03:26:27.512" v="4376" actId="14100"/>
          <ac:picMkLst>
            <pc:docMk/>
            <pc:sldMk cId="745700409" sldId="286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31.187" v="4390" actId="20577"/>
        <pc:sldMkLst>
          <pc:docMk/>
          <pc:sldMk cId="2416228514" sldId="287"/>
        </pc:sldMkLst>
        <pc:spChg chg="mod">
          <ac:chgData name="实" userId="4583ffe2-5da7-45e3-8581-7f06dbfe0081" providerId="ADAL" clId="{AEF2CD9B-4C5C-40F9-9BB1-1F86FA9F60B5}" dt="2023-04-25T04:34:31.187" v="4390" actId="20577"/>
          <ac:spMkLst>
            <pc:docMk/>
            <pc:sldMk cId="2416228514" sldId="287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4" creationId="{991FA93F-E0D2-6975-0CFE-1C14CBB51D1E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7" creationId="{E8E84340-8ECF-FEB0-64B7-E38C66347AED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8" creationId="{1CD9D094-3B2E-2BED-264A-C0A1CFAD5962}"/>
          </ac:spMkLst>
        </pc:spChg>
        <pc:spChg chg="add mod">
          <ac:chgData name="实" userId="4583ffe2-5da7-45e3-8581-7f06dbfe0081" providerId="ADAL" clId="{AEF2CD9B-4C5C-40F9-9BB1-1F86FA9F60B5}" dt="2023-04-24T16:54:44.599" v="2301" actId="122"/>
          <ac:spMkLst>
            <pc:docMk/>
            <pc:sldMk cId="2416228514" sldId="287"/>
            <ac:spMk id="11" creationId="{96D8A48D-F911-072C-A11C-1F66092239F0}"/>
          </ac:spMkLst>
        </pc:spChg>
        <pc:spChg chg="add mod">
          <ac:chgData name="实" userId="4583ffe2-5da7-45e3-8581-7f06dbfe0081" providerId="ADAL" clId="{AEF2CD9B-4C5C-40F9-9BB1-1F86FA9F60B5}" dt="2023-04-24T16:54:55.878" v="2308" actId="20577"/>
          <ac:spMkLst>
            <pc:docMk/>
            <pc:sldMk cId="2416228514" sldId="287"/>
            <ac:spMk id="12" creationId="{DEB6A89E-D895-2A90-1127-DE29C374EC31}"/>
          </ac:spMkLst>
        </pc:spChg>
        <pc:picChg chg="del">
          <ac:chgData name="实" userId="4583ffe2-5da7-45e3-8581-7f06dbfe0081" providerId="ADAL" clId="{AEF2CD9B-4C5C-40F9-9BB1-1F86FA9F60B5}" dt="2023-04-24T16:52:01.915" v="2244" actId="478"/>
          <ac:picMkLst>
            <pc:docMk/>
            <pc:sldMk cId="2416228514" sldId="287"/>
            <ac:picMk id="6" creationId="{E1D59EE9-AF1A-7308-7011-9B2317D11862}"/>
          </ac:picMkLst>
        </pc:picChg>
        <pc:picChg chg="add mod">
          <ac:chgData name="实" userId="4583ffe2-5da7-45e3-8581-7f06dbfe0081" providerId="ADAL" clId="{AEF2CD9B-4C5C-40F9-9BB1-1F86FA9F60B5}" dt="2023-04-24T16:54:20.725" v="2288" actId="1076"/>
          <ac:picMkLst>
            <pc:docMk/>
            <pc:sldMk cId="2416228514" sldId="287"/>
            <ac:picMk id="9" creationId="{4259D55C-2B02-40DC-FA08-7FF2409D31FE}"/>
          </ac:picMkLst>
        </pc:picChg>
        <pc:picChg chg="add mod">
          <ac:chgData name="实" userId="4583ffe2-5da7-45e3-8581-7f06dbfe0081" providerId="ADAL" clId="{AEF2CD9B-4C5C-40F9-9BB1-1F86FA9F60B5}" dt="2023-04-24T16:54:18.612" v="2287" actId="1076"/>
          <ac:picMkLst>
            <pc:docMk/>
            <pc:sldMk cId="2416228514" sldId="287"/>
            <ac:picMk id="10" creationId="{A0254668-91EB-B6C7-4E3A-190DF33E1B1A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5" creationId="{3F7781BC-A5CB-3F5C-B97D-A80C129AB5C8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6" creationId="{48BF1C37-DCD2-1B36-279A-714CEBAA5C6F}"/>
          </ac:picMkLst>
        </pc:picChg>
      </pc:sldChg>
      <pc:sldChg chg="addSp delSp modSp add mod">
        <pc:chgData name="实" userId="4583ffe2-5da7-45e3-8581-7f06dbfe0081" providerId="ADAL" clId="{AEF2CD9B-4C5C-40F9-9BB1-1F86FA9F60B5}" dt="2023-04-25T03:31:33.710" v="4385" actId="20577"/>
        <pc:sldMkLst>
          <pc:docMk/>
          <pc:sldMk cId="2736047386" sldId="288"/>
        </pc:sldMkLst>
        <pc:spChg chg="mod">
          <ac:chgData name="实" userId="4583ffe2-5da7-45e3-8581-7f06dbfe0081" providerId="ADAL" clId="{AEF2CD9B-4C5C-40F9-9BB1-1F86FA9F60B5}" dt="2023-04-25T03:31:33.710" v="4385" actId="20577"/>
          <ac:spMkLst>
            <pc:docMk/>
            <pc:sldMk cId="2736047386" sldId="288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4T16:57:18.074" v="2341" actId="478"/>
          <ac:spMkLst>
            <pc:docMk/>
            <pc:sldMk cId="2736047386" sldId="288"/>
            <ac:spMk id="11" creationId="{96D8A48D-F911-072C-A11C-1F66092239F0}"/>
          </ac:spMkLst>
        </pc:spChg>
        <pc:spChg chg="del">
          <ac:chgData name="实" userId="4583ffe2-5da7-45e3-8581-7f06dbfe0081" providerId="ADAL" clId="{AEF2CD9B-4C5C-40F9-9BB1-1F86FA9F60B5}" dt="2023-04-24T16:57:19.554" v="2343" actId="478"/>
          <ac:spMkLst>
            <pc:docMk/>
            <pc:sldMk cId="2736047386" sldId="288"/>
            <ac:spMk id="12" creationId="{DEB6A89E-D895-2A90-1127-DE29C374EC31}"/>
          </ac:spMkLst>
        </pc:spChg>
        <pc:picChg chg="add mod">
          <ac:chgData name="实" userId="4583ffe2-5da7-45e3-8581-7f06dbfe0081" providerId="ADAL" clId="{AEF2CD9B-4C5C-40F9-9BB1-1F86FA9F60B5}" dt="2023-04-24T16:59:06.018" v="2365" actId="1076"/>
          <ac:picMkLst>
            <pc:docMk/>
            <pc:sldMk cId="2736047386" sldId="288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6:59:12.404" v="2367"/>
          <ac:picMkLst>
            <pc:docMk/>
            <pc:sldMk cId="2736047386" sldId="288"/>
            <ac:picMk id="6" creationId="{1EF93497-E71D-4B88-EF2F-BAF87C95CE79}"/>
          </ac:picMkLst>
        </pc:picChg>
        <pc:picChg chg="del">
          <ac:chgData name="实" userId="4583ffe2-5da7-45e3-8581-7f06dbfe0081" providerId="ADAL" clId="{AEF2CD9B-4C5C-40F9-9BB1-1F86FA9F60B5}" dt="2023-04-24T16:57:15.170" v="2340" actId="478"/>
          <ac:picMkLst>
            <pc:docMk/>
            <pc:sldMk cId="2736047386" sldId="288"/>
            <ac:picMk id="9" creationId="{4259D55C-2B02-40DC-FA08-7FF2409D31FE}"/>
          </ac:picMkLst>
        </pc:picChg>
        <pc:picChg chg="del">
          <ac:chgData name="实" userId="4583ffe2-5da7-45e3-8581-7f06dbfe0081" providerId="ADAL" clId="{AEF2CD9B-4C5C-40F9-9BB1-1F86FA9F60B5}" dt="2023-04-24T16:57:18.824" v="2342" actId="478"/>
          <ac:picMkLst>
            <pc:docMk/>
            <pc:sldMk cId="2736047386" sldId="288"/>
            <ac:picMk id="10" creationId="{A0254668-91EB-B6C7-4E3A-190DF33E1B1A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24.207" v="4389" actId="20577"/>
        <pc:sldMkLst>
          <pc:docMk/>
          <pc:sldMk cId="2036806982" sldId="289"/>
        </pc:sldMkLst>
        <pc:spChg chg="mod">
          <ac:chgData name="实" userId="4583ffe2-5da7-45e3-8581-7f06dbfe0081" providerId="ADAL" clId="{AEF2CD9B-4C5C-40F9-9BB1-1F86FA9F60B5}" dt="2023-04-25T04:34:24.207" v="4389" actId="20577"/>
          <ac:spMkLst>
            <pc:docMk/>
            <pc:sldMk cId="2036806982" sldId="289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7:01:16.493" v="2394" actId="478"/>
          <ac:picMkLst>
            <pc:docMk/>
            <pc:sldMk cId="2036806982" sldId="289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01:24.580" v="2396" actId="1076"/>
          <ac:picMkLst>
            <pc:docMk/>
            <pc:sldMk cId="2036806982" sldId="289"/>
            <ac:picMk id="6" creationId="{8AFE582F-EA5C-1A5C-3DA5-639877963A46}"/>
          </ac:picMkLst>
        </pc:picChg>
        <pc:picChg chg="add mod">
          <ac:chgData name="实" userId="4583ffe2-5da7-45e3-8581-7f06dbfe0081" providerId="ADAL" clId="{AEF2CD9B-4C5C-40F9-9BB1-1F86FA9F60B5}" dt="2023-04-24T17:01:43.793" v="2401" actId="14100"/>
          <ac:picMkLst>
            <pc:docMk/>
            <pc:sldMk cId="2036806982" sldId="289"/>
            <ac:picMk id="7" creationId="{E3C8F08E-C03F-985F-22A3-D8858D6F7DE9}"/>
          </ac:picMkLst>
        </pc:picChg>
      </pc:sldChg>
      <pc:sldChg chg="add del">
        <pc:chgData name="实" userId="4583ffe2-5da7-45e3-8581-7f06dbfe0081" providerId="ADAL" clId="{AEF2CD9B-4C5C-40F9-9BB1-1F86FA9F60B5}" dt="2023-04-24T17:05:03.547" v="2406" actId="47"/>
        <pc:sldMkLst>
          <pc:docMk/>
          <pc:sldMk cId="462070320" sldId="290"/>
        </pc:sldMkLst>
      </pc:sldChg>
      <pc:sldChg chg="addSp delSp modSp add mod">
        <pc:chgData name="实" userId="4583ffe2-5da7-45e3-8581-7f06dbfe0081" providerId="ADAL" clId="{AEF2CD9B-4C5C-40F9-9BB1-1F86FA9F60B5}" dt="2023-04-25T02:29:45.517" v="4348" actId="20577"/>
        <pc:sldMkLst>
          <pc:docMk/>
          <pc:sldMk cId="2639806241" sldId="290"/>
        </pc:sldMkLst>
        <pc:spChg chg="mod">
          <ac:chgData name="实" userId="4583ffe2-5da7-45e3-8581-7f06dbfe0081" providerId="ADAL" clId="{AEF2CD9B-4C5C-40F9-9BB1-1F86FA9F60B5}" dt="2023-04-25T02:29:45.517" v="4348" actId="20577"/>
          <ac:spMkLst>
            <pc:docMk/>
            <pc:sldMk cId="2639806241" sldId="290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11:23.057" v="2588" actId="2711"/>
          <ac:spMkLst>
            <pc:docMk/>
            <pc:sldMk cId="2639806241" sldId="290"/>
            <ac:spMk id="8" creationId="{46477ED4-2EFC-8127-9BF8-DFD74DF4B0B8}"/>
          </ac:spMkLst>
        </pc:spChg>
        <pc:picChg chg="del">
          <ac:chgData name="实" userId="4583ffe2-5da7-45e3-8581-7f06dbfe0081" providerId="ADAL" clId="{AEF2CD9B-4C5C-40F9-9BB1-1F86FA9F60B5}" dt="2023-04-24T17:05:43.907" v="2441" actId="478"/>
          <ac:picMkLst>
            <pc:docMk/>
            <pc:sldMk cId="2639806241" sldId="290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10:21.254" v="2532" actId="1076"/>
          <ac:picMkLst>
            <pc:docMk/>
            <pc:sldMk cId="2639806241" sldId="290"/>
            <ac:picMk id="6" creationId="{8F8BB83C-3571-92CB-01E8-5A4FE18F3B28}"/>
          </ac:picMkLst>
        </pc:picChg>
        <pc:picChg chg="add mod">
          <ac:chgData name="实" userId="4583ffe2-5da7-45e3-8581-7f06dbfe0081" providerId="ADAL" clId="{AEF2CD9B-4C5C-40F9-9BB1-1F86FA9F60B5}" dt="2023-04-24T17:10:34.947" v="2537" actId="14100"/>
          <ac:picMkLst>
            <pc:docMk/>
            <pc:sldMk cId="2639806241" sldId="290"/>
            <ac:picMk id="7" creationId="{0FC059B8-848D-751A-6D61-975CB333EEC5}"/>
          </ac:picMkLst>
        </pc:picChg>
        <pc:picChg chg="add del mod">
          <ac:chgData name="实" userId="4583ffe2-5da7-45e3-8581-7f06dbfe0081" providerId="ADAL" clId="{AEF2CD9B-4C5C-40F9-9BB1-1F86FA9F60B5}" dt="2023-04-24T17:12:57.604" v="2591"/>
          <ac:picMkLst>
            <pc:docMk/>
            <pc:sldMk cId="2639806241" sldId="290"/>
            <ac:picMk id="9" creationId="{36357D53-0F65-B47E-9A45-1C412A3712D7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4:19.468" v="4358" actId="20577"/>
        <pc:sldMkLst>
          <pc:docMk/>
          <pc:sldMk cId="2152535163" sldId="291"/>
        </pc:sldMkLst>
        <pc:spChg chg="mod">
          <ac:chgData name="实" userId="4583ffe2-5da7-45e3-8581-7f06dbfe0081" providerId="ADAL" clId="{AEF2CD9B-4C5C-40F9-9BB1-1F86FA9F60B5}" dt="2023-04-25T02:34:19.468" v="4358" actId="20577"/>
          <ac:spMkLst>
            <pc:docMk/>
            <pc:sldMk cId="2152535163" sldId="291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3:06.143" v="2600" actId="20577"/>
          <ac:spMkLst>
            <pc:docMk/>
            <pc:sldMk cId="2152535163" sldId="291"/>
            <ac:spMk id="5" creationId="{EBE4D072-622C-1AB6-981A-3E576BA28D63}"/>
          </ac:spMkLst>
        </pc:spChg>
        <pc:picChg chg="del">
          <ac:chgData name="实" userId="4583ffe2-5da7-45e3-8581-7f06dbfe0081" providerId="ADAL" clId="{AEF2CD9B-4C5C-40F9-9BB1-1F86FA9F60B5}" dt="2023-04-24T17:14:51.665" v="2620" actId="478"/>
          <ac:picMkLst>
            <pc:docMk/>
            <pc:sldMk cId="2152535163" sldId="291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4T17:14:57.432" v="2621" actId="1076"/>
          <ac:picMkLst>
            <pc:docMk/>
            <pc:sldMk cId="2152535163" sldId="291"/>
            <ac:picMk id="6" creationId="{45FB0FB3-8BB8-4703-4928-DBEA63B0B63E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5:17.143" v="4360" actId="20577"/>
        <pc:sldMkLst>
          <pc:docMk/>
          <pc:sldMk cId="2901145864" sldId="292"/>
        </pc:sldMkLst>
        <pc:spChg chg="mod">
          <ac:chgData name="实" userId="4583ffe2-5da7-45e3-8581-7f06dbfe0081" providerId="ADAL" clId="{AEF2CD9B-4C5C-40F9-9BB1-1F86FA9F60B5}" dt="2023-04-25T02:35:17.143" v="4360" actId="20577"/>
          <ac:spMkLst>
            <pc:docMk/>
            <pc:sldMk cId="2901145864" sldId="292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6:50.439" v="2773" actId="20577"/>
          <ac:spMkLst>
            <pc:docMk/>
            <pc:sldMk cId="2901145864" sldId="292"/>
            <ac:spMk id="5" creationId="{EBE4D072-622C-1AB6-981A-3E576BA28D63}"/>
          </ac:spMkLst>
        </pc:spChg>
        <pc:picChg chg="add mod">
          <ac:chgData name="实" userId="4583ffe2-5da7-45e3-8581-7f06dbfe0081" providerId="ADAL" clId="{AEF2CD9B-4C5C-40F9-9BB1-1F86FA9F60B5}" dt="2023-04-24T17:18:28.678" v="2838" actId="1076"/>
          <ac:picMkLst>
            <pc:docMk/>
            <pc:sldMk cId="2901145864" sldId="292"/>
            <ac:picMk id="4" creationId="{56388015-886F-5D12-B10A-60D60AEB40DE}"/>
          </ac:picMkLst>
        </pc:picChg>
        <pc:picChg chg="del">
          <ac:chgData name="实" userId="4583ffe2-5da7-45e3-8581-7f06dbfe0081" providerId="ADAL" clId="{AEF2CD9B-4C5C-40F9-9BB1-1F86FA9F60B5}" dt="2023-04-24T17:18:14.813" v="2834" actId="478"/>
          <ac:picMkLst>
            <pc:docMk/>
            <pc:sldMk cId="2901145864" sldId="292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4T17:32:06.058" v="2966" actId="1076"/>
        <pc:sldMkLst>
          <pc:docMk/>
          <pc:sldMk cId="2885581722" sldId="293"/>
        </pc:sldMkLst>
        <pc:spChg chg="mod">
          <ac:chgData name="实" userId="4583ffe2-5da7-45e3-8581-7f06dbfe0081" providerId="ADAL" clId="{AEF2CD9B-4C5C-40F9-9BB1-1F86FA9F60B5}" dt="2023-04-24T17:21:10.394" v="2930" actId="14100"/>
          <ac:spMkLst>
            <pc:docMk/>
            <pc:sldMk cId="2885581722" sldId="29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22:47.361" v="2942" actId="207"/>
          <ac:spMkLst>
            <pc:docMk/>
            <pc:sldMk cId="2885581722" sldId="293"/>
            <ac:spMk id="7" creationId="{053E1E5F-58AB-0084-CD3D-7114FA1771D2}"/>
          </ac:spMkLst>
        </pc:spChg>
        <pc:spChg chg="add del mod">
          <ac:chgData name="实" userId="4583ffe2-5da7-45e3-8581-7f06dbfe0081" providerId="ADAL" clId="{AEF2CD9B-4C5C-40F9-9BB1-1F86FA9F60B5}" dt="2023-04-24T17:30:26.301" v="2950" actId="478"/>
          <ac:spMkLst>
            <pc:docMk/>
            <pc:sldMk cId="2885581722" sldId="293"/>
            <ac:spMk id="9" creationId="{FAC099DD-27C0-4331-1D85-BAEAE340832B}"/>
          </ac:spMkLst>
        </pc:spChg>
        <pc:spChg chg="add mod">
          <ac:chgData name="实" userId="4583ffe2-5da7-45e3-8581-7f06dbfe0081" providerId="ADAL" clId="{AEF2CD9B-4C5C-40F9-9BB1-1F86FA9F60B5}" dt="2023-04-24T17:30:52.706" v="2954" actId="207"/>
          <ac:spMkLst>
            <pc:docMk/>
            <pc:sldMk cId="2885581722" sldId="293"/>
            <ac:spMk id="10" creationId="{94E7BA7D-CA9C-C5F3-A5C2-ADA6511E7F49}"/>
          </ac:spMkLst>
        </pc:spChg>
        <pc:spChg chg="add mod">
          <ac:chgData name="实" userId="4583ffe2-5da7-45e3-8581-7f06dbfe0081" providerId="ADAL" clId="{AEF2CD9B-4C5C-40F9-9BB1-1F86FA9F60B5}" dt="2023-04-24T17:32:06.058" v="2966" actId="1076"/>
          <ac:spMkLst>
            <pc:docMk/>
            <pc:sldMk cId="2885581722" sldId="293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19:00.124" v="2840" actId="478"/>
          <ac:picMkLst>
            <pc:docMk/>
            <pc:sldMk cId="2885581722" sldId="293"/>
            <ac:picMk id="4" creationId="{56388015-886F-5D12-B10A-60D60AEB40DE}"/>
          </ac:picMkLst>
        </pc:picChg>
        <pc:picChg chg="add mod">
          <ac:chgData name="实" userId="4583ffe2-5da7-45e3-8581-7f06dbfe0081" providerId="ADAL" clId="{AEF2CD9B-4C5C-40F9-9BB1-1F86FA9F60B5}" dt="2023-04-24T17:21:41.002" v="2935" actId="1076"/>
          <ac:picMkLst>
            <pc:docMk/>
            <pc:sldMk cId="2885581722" sldId="293"/>
            <ac:picMk id="6" creationId="{C85EA43B-BF6E-B795-F644-94E7701E7461}"/>
          </ac:picMkLst>
        </pc:picChg>
        <pc:picChg chg="add mod">
          <ac:chgData name="实" userId="4583ffe2-5da7-45e3-8581-7f06dbfe0081" providerId="ADAL" clId="{AEF2CD9B-4C5C-40F9-9BB1-1F86FA9F60B5}" dt="2023-04-24T17:29:40.158" v="2947" actId="14100"/>
          <ac:picMkLst>
            <pc:docMk/>
            <pc:sldMk cId="2885581722" sldId="293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5T04:33:58.933" v="4386" actId="20577"/>
        <pc:sldMkLst>
          <pc:docMk/>
          <pc:sldMk cId="1294432948" sldId="294"/>
        </pc:sldMkLst>
        <pc:spChg chg="mod">
          <ac:chgData name="实" userId="4583ffe2-5da7-45e3-8581-7f06dbfe0081" providerId="ADAL" clId="{AEF2CD9B-4C5C-40F9-9BB1-1F86FA9F60B5}" dt="2023-04-25T04:33:58.933" v="4386" actId="20577"/>
          <ac:spMkLst>
            <pc:docMk/>
            <pc:sldMk cId="1294432948" sldId="29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32:51.875" v="3018" actId="20577"/>
          <ac:spMkLst>
            <pc:docMk/>
            <pc:sldMk cId="1294432948" sldId="294"/>
            <ac:spMk id="5" creationId="{EBE4D072-622C-1AB6-981A-3E576BA28D63}"/>
          </ac:spMkLst>
        </pc:spChg>
        <pc:spChg chg="del mod">
          <ac:chgData name="实" userId="4583ffe2-5da7-45e3-8581-7f06dbfe0081" providerId="ADAL" clId="{AEF2CD9B-4C5C-40F9-9BB1-1F86FA9F60B5}" dt="2023-04-24T17:32:32.926" v="2973" actId="478"/>
          <ac:spMkLst>
            <pc:docMk/>
            <pc:sldMk cId="1294432948" sldId="294"/>
            <ac:spMk id="7" creationId="{053E1E5F-58AB-0084-CD3D-7114FA1771D2}"/>
          </ac:spMkLst>
        </pc:spChg>
        <pc:spChg chg="del">
          <ac:chgData name="实" userId="4583ffe2-5da7-45e3-8581-7f06dbfe0081" providerId="ADAL" clId="{AEF2CD9B-4C5C-40F9-9BB1-1F86FA9F60B5}" dt="2023-04-24T17:32:30.853" v="2970" actId="478"/>
          <ac:spMkLst>
            <pc:docMk/>
            <pc:sldMk cId="1294432948" sldId="294"/>
            <ac:spMk id="10" creationId="{94E7BA7D-CA9C-C5F3-A5C2-ADA6511E7F49}"/>
          </ac:spMkLst>
        </pc:spChg>
        <pc:spChg chg="del">
          <ac:chgData name="实" userId="4583ffe2-5da7-45e3-8581-7f06dbfe0081" providerId="ADAL" clId="{AEF2CD9B-4C5C-40F9-9BB1-1F86FA9F60B5}" dt="2023-04-24T17:32:29.529" v="2969" actId="478"/>
          <ac:spMkLst>
            <pc:docMk/>
            <pc:sldMk cId="1294432948" sldId="294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32:31.523" v="2971" actId="478"/>
          <ac:picMkLst>
            <pc:docMk/>
            <pc:sldMk cId="1294432948" sldId="294"/>
            <ac:picMk id="6" creationId="{C85EA43B-BF6E-B795-F644-94E7701E7461}"/>
          </ac:picMkLst>
        </pc:picChg>
        <pc:picChg chg="del">
          <ac:chgData name="实" userId="4583ffe2-5da7-45e3-8581-7f06dbfe0081" providerId="ADAL" clId="{AEF2CD9B-4C5C-40F9-9BB1-1F86FA9F60B5}" dt="2023-04-24T17:32:28.095" v="2968" actId="478"/>
          <ac:picMkLst>
            <pc:docMk/>
            <pc:sldMk cId="1294432948" sldId="294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4T17:50:03.695" v="4140" actId="1035"/>
        <pc:sldMkLst>
          <pc:docMk/>
          <pc:sldMk cId="3351708665" sldId="295"/>
        </pc:sldMkLst>
        <pc:spChg chg="del">
          <ac:chgData name="实" userId="4583ffe2-5da7-45e3-8581-7f06dbfe0081" providerId="ADAL" clId="{AEF2CD9B-4C5C-40F9-9BB1-1F86FA9F60B5}" dt="2023-04-24T17:49:38.502" v="4083" actId="478"/>
          <ac:spMkLst>
            <pc:docMk/>
            <pc:sldMk cId="3351708665" sldId="295"/>
            <ac:spMk id="3" creationId="{11D0A8C4-ACED-360C-95F9-C25081C72863}"/>
          </ac:spMkLst>
        </pc:spChg>
        <pc:spChg chg="mod">
          <ac:chgData name="实" userId="4583ffe2-5da7-45e3-8581-7f06dbfe0081" providerId="ADAL" clId="{AEF2CD9B-4C5C-40F9-9BB1-1F86FA9F60B5}" dt="2023-04-24T17:50:03.695" v="4140" actId="1035"/>
          <ac:spMkLst>
            <pc:docMk/>
            <pc:sldMk cId="3351708665" sldId="295"/>
            <ac:spMk id="17" creationId="{00000000-0000-0000-0000-000000000000}"/>
          </ac:spMkLst>
        </pc:spChg>
      </pc:sldChg>
      <pc:sldChg chg="addSp delSp modSp add mod delAnim">
        <pc:chgData name="实" userId="4583ffe2-5da7-45e3-8581-7f06dbfe0081" providerId="ADAL" clId="{AEF2CD9B-4C5C-40F9-9BB1-1F86FA9F60B5}" dt="2023-04-25T00:51:51.005" v="4302" actId="255"/>
        <pc:sldMkLst>
          <pc:docMk/>
          <pc:sldMk cId="3683833598" sldId="296"/>
        </pc:sldMkLst>
        <pc:spChg chg="mod">
          <ac:chgData name="实" userId="4583ffe2-5da7-45e3-8581-7f06dbfe0081" providerId="ADAL" clId="{AEF2CD9B-4C5C-40F9-9BB1-1F86FA9F60B5}" dt="2023-04-25T00:51:51.005" v="4302" actId="255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5T00:26:31.410" v="4198" actId="20577"/>
          <ac:spMkLst>
            <pc:docMk/>
            <pc:sldMk cId="3683833598" sldId="296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5T00:26:36.575" v="4199" actId="478"/>
          <ac:spMkLst>
            <pc:docMk/>
            <pc:sldMk cId="3683833598" sldId="296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5T00:26:40.409" v="4201" actId="478"/>
          <ac:spMkLst>
            <pc:docMk/>
            <pc:sldMk cId="3683833598" sldId="296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5T00:26:38.954" v="4200" actId="478"/>
          <ac:spMkLst>
            <pc:docMk/>
            <pc:sldMk cId="3683833598" sldId="296"/>
            <ac:spMk id="12" creationId="{5F92ED8C-6D52-1CF4-31C9-23D2336C771E}"/>
          </ac:spMkLst>
        </pc:spChg>
        <pc:picChg chg="add mod modCrop">
          <ac:chgData name="实" userId="4583ffe2-5da7-45e3-8581-7f06dbfe0081" providerId="ADAL" clId="{AEF2CD9B-4C5C-40F9-9BB1-1F86FA9F60B5}" dt="2023-04-25T00:30:01.679" v="4273" actId="1076"/>
          <ac:picMkLst>
            <pc:docMk/>
            <pc:sldMk cId="3683833598" sldId="296"/>
            <ac:picMk id="4" creationId="{40161097-1B81-5328-FE00-845D26B586BB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7" creationId="{CB32AE27-33C0-B378-1CAD-E6BEF2149A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31943-4C2B-4B10-965B-64A6E0AAE8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0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6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3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110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4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2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5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8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9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.xml"/><Relationship Id="rId7" Type="http://schemas.openxmlformats.org/officeDocument/2006/relationships/image" Target="../media/image5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5.png"/><Relationship Id="rId5" Type="http://schemas.openxmlformats.org/officeDocument/2006/relationships/image" Target="../media/image1.png"/><Relationship Id="rId10" Type="http://schemas.openxmlformats.org/officeDocument/2006/relationships/image" Target="../media/image59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42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1507725"/>
            <a:ext cx="1096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课题九</a:t>
            </a:r>
            <a:endParaRPr lang="en-US" altLang="zh-CN" sz="4800" b="1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基于 </a:t>
            </a:r>
            <a:r>
              <a:rPr lang="en-US" altLang="zh-CN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ControlNet </a:t>
            </a:r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引导的动漫线稿上色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3994" y="467891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汇报人：陈  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2023.06.06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D0A8C4-ACED-360C-95F9-C25081C72863}"/>
              </a:ext>
            </a:extLst>
          </p:cNvPr>
          <p:cNvSpPr txBox="1"/>
          <p:nvPr/>
        </p:nvSpPr>
        <p:spPr>
          <a:xfrm>
            <a:off x="2929995" y="3628592"/>
            <a:ext cx="6422065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总结汇报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训练过程中的训练数据（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image_log/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742D65-835C-A9F9-6FCD-9A21D483A0BD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0BFA6603-40D6-DCF6-484B-AA146ECB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1805482"/>
            <a:ext cx="4972050" cy="1257300"/>
          </a:xfrm>
          <a:prstGeom prst="rect">
            <a:avLst/>
          </a:prstGeom>
        </p:spPr>
      </p:pic>
      <p:pic>
        <p:nvPicPr>
          <p:cNvPr id="10" name="图片 9" descr="女人的照片&#10;&#10;中度可信度描述已自动生成">
            <a:extLst>
              <a:ext uri="{FF2B5EF4-FFF2-40B4-BE49-F238E27FC236}">
                <a16:creationId xmlns:a16="http://schemas.microsoft.com/office/drawing/2014/main" id="{51C44EC0-8477-7CF8-6615-1777FBC89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3062782"/>
            <a:ext cx="4972050" cy="1257300"/>
          </a:xfrm>
          <a:prstGeom prst="rect">
            <a:avLst/>
          </a:prstGeom>
        </p:spPr>
      </p:pic>
      <p:pic>
        <p:nvPicPr>
          <p:cNvPr id="14" name="图片 13" descr="卡通人物&#10;&#10;描述已自动生成">
            <a:extLst>
              <a:ext uri="{FF2B5EF4-FFF2-40B4-BE49-F238E27FC236}">
                <a16:creationId xmlns:a16="http://schemas.microsoft.com/office/drawing/2014/main" id="{B40420FB-EA77-39F7-5064-8C0AF419C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4876763"/>
            <a:ext cx="4972050" cy="1257300"/>
          </a:xfrm>
          <a:prstGeom prst="rect">
            <a:avLst/>
          </a:prstGeom>
        </p:spPr>
      </p:pic>
      <p:pic>
        <p:nvPicPr>
          <p:cNvPr id="16" name="图片 15" descr="图片包含 照片, 站, 女人, 女孩&#10;&#10;描述已自动生成">
            <a:extLst>
              <a:ext uri="{FF2B5EF4-FFF2-40B4-BE49-F238E27FC236}">
                <a16:creationId xmlns:a16="http://schemas.microsoft.com/office/drawing/2014/main" id="{C6B6E5C2-2B5E-B165-C1C1-58353BE62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81" y="1805482"/>
            <a:ext cx="4972050" cy="1257300"/>
          </a:xfrm>
          <a:prstGeom prst="rect">
            <a:avLst/>
          </a:prstGeom>
        </p:spPr>
      </p:pic>
      <p:pic>
        <p:nvPicPr>
          <p:cNvPr id="19" name="图片 18" descr="图片包含 游戏机, 服装&#10;&#10;描述已自动生成">
            <a:extLst>
              <a:ext uri="{FF2B5EF4-FFF2-40B4-BE49-F238E27FC236}">
                <a16:creationId xmlns:a16="http://schemas.microsoft.com/office/drawing/2014/main" id="{9E9D8F9B-4F1A-0148-7007-1C42BCF12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3062782"/>
            <a:ext cx="4972050" cy="1257300"/>
          </a:xfrm>
          <a:prstGeom prst="rect">
            <a:avLst/>
          </a:prstGeom>
        </p:spPr>
      </p:pic>
      <p:pic>
        <p:nvPicPr>
          <p:cNvPr id="22" name="图片 21" descr="卡通人物&#10;&#10;中度可信度描述已自动生成">
            <a:extLst>
              <a:ext uri="{FF2B5EF4-FFF2-40B4-BE49-F238E27FC236}">
                <a16:creationId xmlns:a16="http://schemas.microsoft.com/office/drawing/2014/main" id="{01BBBE71-684E-66BB-B073-612154318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97" y="4876763"/>
            <a:ext cx="4972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AF20C0-9EDA-6318-AF1E-86D854881B79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画着卡通人物的地图&#10;&#10;中度可信度描述已自动生成">
            <a:extLst>
              <a:ext uri="{FF2B5EF4-FFF2-40B4-BE49-F238E27FC236}">
                <a16:creationId xmlns:a16="http://schemas.microsoft.com/office/drawing/2014/main" id="{8F3ECB6B-FB77-C9B1-9B53-69C9C970D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347866"/>
            <a:ext cx="2826123" cy="18840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6EDB19-CF8F-D0FE-99A3-41CDD7D4CC01}"/>
              </a:ext>
            </a:extLst>
          </p:cNvPr>
          <p:cNvSpPr txBox="1"/>
          <p:nvPr/>
        </p:nvSpPr>
        <p:spPr>
          <a:xfrm>
            <a:off x="768349" y="3268673"/>
            <a:ext cx="261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（不是训练集的图）</a:t>
            </a:r>
          </a:p>
        </p:txBody>
      </p:sp>
      <p:pic>
        <p:nvPicPr>
          <p:cNvPr id="28" name="图片 27" descr="墙上贴着许多海报&#10;&#10;中度可信度描述已自动生成">
            <a:extLst>
              <a:ext uri="{FF2B5EF4-FFF2-40B4-BE49-F238E27FC236}">
                <a16:creationId xmlns:a16="http://schemas.microsoft.com/office/drawing/2014/main" id="{FBEAB564-B7E8-45ED-919E-E6048058B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8" y="905606"/>
            <a:ext cx="2164720" cy="1443147"/>
          </a:xfrm>
          <a:prstGeom prst="rect">
            <a:avLst/>
          </a:prstGeom>
        </p:spPr>
      </p:pic>
      <p:pic>
        <p:nvPicPr>
          <p:cNvPr id="30" name="图片 29" descr="背景图案&#10;&#10;描述已自动生成">
            <a:extLst>
              <a:ext uri="{FF2B5EF4-FFF2-40B4-BE49-F238E27FC236}">
                <a16:creationId xmlns:a16="http://schemas.microsoft.com/office/drawing/2014/main" id="{113E1004-605F-C0C1-963F-E2BC144BC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8" y="905605"/>
            <a:ext cx="2162668" cy="1441778"/>
          </a:xfrm>
          <a:prstGeom prst="rect">
            <a:avLst/>
          </a:prstGeom>
        </p:spPr>
      </p:pic>
      <p:pic>
        <p:nvPicPr>
          <p:cNvPr id="32" name="图片 31" descr="卡通人物&#10;&#10;中度可信度描述已自动生成">
            <a:extLst>
              <a:ext uri="{FF2B5EF4-FFF2-40B4-BE49-F238E27FC236}">
                <a16:creationId xmlns:a16="http://schemas.microsoft.com/office/drawing/2014/main" id="{F4C0B801-2AFD-91BE-FC8A-D1C9C2085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2347383"/>
            <a:ext cx="2162668" cy="1441779"/>
          </a:xfrm>
          <a:prstGeom prst="rect">
            <a:avLst/>
          </a:prstGeom>
        </p:spPr>
      </p:pic>
      <p:pic>
        <p:nvPicPr>
          <p:cNvPr id="34" name="图片 33" descr="图片包含 游戏机&#10;&#10;描述已自动生成">
            <a:extLst>
              <a:ext uri="{FF2B5EF4-FFF2-40B4-BE49-F238E27FC236}">
                <a16:creationId xmlns:a16="http://schemas.microsoft.com/office/drawing/2014/main" id="{9EFDFD51-A95B-4FA0-9C45-E38A2AF54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8" y="2348754"/>
            <a:ext cx="2164722" cy="1443148"/>
          </a:xfrm>
          <a:prstGeom prst="rect">
            <a:avLst/>
          </a:prstGeom>
        </p:spPr>
      </p:pic>
      <p:pic>
        <p:nvPicPr>
          <p:cNvPr id="36" name="图片 35" descr="卡通画&#10;&#10;描述已自动生成">
            <a:extLst>
              <a:ext uri="{FF2B5EF4-FFF2-40B4-BE49-F238E27FC236}">
                <a16:creationId xmlns:a16="http://schemas.microsoft.com/office/drawing/2014/main" id="{801BBEFE-DDF4-8D6F-744D-D07F885F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9" y="3789162"/>
            <a:ext cx="2162667" cy="1441778"/>
          </a:xfrm>
          <a:prstGeom prst="rect">
            <a:avLst/>
          </a:prstGeom>
        </p:spPr>
      </p:pic>
      <p:pic>
        <p:nvPicPr>
          <p:cNvPr id="38" name="图片 37" descr="图片包含 游戏机&#10;&#10;描述已自动生成">
            <a:extLst>
              <a:ext uri="{FF2B5EF4-FFF2-40B4-BE49-F238E27FC236}">
                <a16:creationId xmlns:a16="http://schemas.microsoft.com/office/drawing/2014/main" id="{428C8FDA-6CF0-891B-0F23-B64E03141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6" y="3789163"/>
            <a:ext cx="2162666" cy="1441777"/>
          </a:xfrm>
          <a:prstGeom prst="rect">
            <a:avLst/>
          </a:prstGeom>
        </p:spPr>
      </p:pic>
      <p:pic>
        <p:nvPicPr>
          <p:cNvPr id="40" name="图片 39" descr="画着卡通人物&#10;&#10;描述已自动生成">
            <a:extLst>
              <a:ext uri="{FF2B5EF4-FFF2-40B4-BE49-F238E27FC236}">
                <a16:creationId xmlns:a16="http://schemas.microsoft.com/office/drawing/2014/main" id="{AC50164E-5E41-4606-705B-8A82023AB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8" y="5226287"/>
            <a:ext cx="2162666" cy="1441777"/>
          </a:xfrm>
          <a:prstGeom prst="rect">
            <a:avLst/>
          </a:prstGeom>
        </p:spPr>
      </p:pic>
      <p:pic>
        <p:nvPicPr>
          <p:cNvPr id="42" name="图片 41" descr="男子的脸部特写与配字黑白照&#10;&#10;低可信度描述已自动生成">
            <a:extLst>
              <a:ext uri="{FF2B5EF4-FFF2-40B4-BE49-F238E27FC236}">
                <a16:creationId xmlns:a16="http://schemas.microsoft.com/office/drawing/2014/main" id="{EB0F1909-7B20-E220-7CC3-C83E8E7C9F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6" y="5226287"/>
            <a:ext cx="2162665" cy="144177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E1106D4-794D-0009-8876-5577AFA99E6F}"/>
              </a:ext>
            </a:extLst>
          </p:cNvPr>
          <p:cNvSpPr txBox="1"/>
          <p:nvPr/>
        </p:nvSpPr>
        <p:spPr>
          <a:xfrm>
            <a:off x="5558118" y="424329"/>
            <a:ext cx="21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No prompt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11A22FD-86FC-FA6C-EE19-5CC1905F43FC}"/>
              </a:ext>
            </a:extLst>
          </p:cNvPr>
          <p:cNvSpPr txBox="1"/>
          <p:nvPr/>
        </p:nvSpPr>
        <p:spPr>
          <a:xfrm>
            <a:off x="8477248" y="424329"/>
            <a:ext cx="21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Green hair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65F21E-7774-FBD5-96C2-2C7BD4A0BBCB}"/>
              </a:ext>
            </a:extLst>
          </p:cNvPr>
          <p:cNvSpPr txBox="1"/>
          <p:nvPr/>
        </p:nvSpPr>
        <p:spPr>
          <a:xfrm>
            <a:off x="3818965" y="1495510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1DD13E-FD36-0686-D917-39D935BA8259}"/>
              </a:ext>
            </a:extLst>
          </p:cNvPr>
          <p:cNvSpPr txBox="1"/>
          <p:nvPr/>
        </p:nvSpPr>
        <p:spPr>
          <a:xfrm>
            <a:off x="3818965" y="2936695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10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03F53C3-C64E-D64A-E431-8215761ACFBE}"/>
              </a:ext>
            </a:extLst>
          </p:cNvPr>
          <p:cNvSpPr txBox="1"/>
          <p:nvPr/>
        </p:nvSpPr>
        <p:spPr>
          <a:xfrm>
            <a:off x="3818965" y="4325385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20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3B6EF36-FDCB-F334-FE82-65FC2E46D584}"/>
              </a:ext>
            </a:extLst>
          </p:cNvPr>
          <p:cNvSpPr txBox="1"/>
          <p:nvPr/>
        </p:nvSpPr>
        <p:spPr>
          <a:xfrm>
            <a:off x="3824566" y="5762509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30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E05CA74-843D-060A-28DD-AF063B93055C}"/>
              </a:ext>
            </a:extLst>
          </p:cNvPr>
          <p:cNvSpPr txBox="1"/>
          <p:nvPr/>
        </p:nvSpPr>
        <p:spPr>
          <a:xfrm>
            <a:off x="666749" y="4510051"/>
            <a:ext cx="2871322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训练的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次数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图像对的质量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prompt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的质量</a:t>
            </a:r>
          </a:p>
        </p:txBody>
      </p:sp>
    </p:spTree>
    <p:extLst>
      <p:ext uri="{BB962C8B-B14F-4D97-AF65-F5344CB8AC3E}">
        <p14:creationId xmlns:p14="http://schemas.microsoft.com/office/powerpoint/2010/main" val="126736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51976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课题任务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理解动漫上色任务和该论文动机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在相关工作中找六篇文章以上，理解文章内容，总结并提出自己关于上色任务的见解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论文方法，并复现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学习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篇相关论文、理解文章内容、总结小组关于上色任务的见解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分析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源代码、搭建模型并实现动漫线稿上色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构建数据集、训练模型并进行评估分析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任务完成情况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865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初步认识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控制图像扩散模型以端到端的方式学习特定任务的输入条件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根据各种条件，选择不同模型，控制图像生成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在文本到图像扩散模型中添加控制条件，结合相应的文本来生成图片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提取线稿图，输入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prompt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线稿图（控制）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+ SD =&gt;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生成图片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F92CC0-C64A-123A-777F-A8A292C14189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担当：陈实，刘浩宇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0979A8-904D-84E2-F6A3-65347FAC5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/>
          <a:stretch/>
        </p:blipFill>
        <p:spPr bwMode="auto">
          <a:xfrm>
            <a:off x="5690086" y="3705753"/>
            <a:ext cx="224896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AEEA8B-67AF-1B2D-C984-23BE9ABBA5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23"/>
          <a:stretch/>
        </p:blipFill>
        <p:spPr bwMode="auto">
          <a:xfrm>
            <a:off x="3933645" y="3705753"/>
            <a:ext cx="967115" cy="281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2791548B-6B6E-807B-228C-1442CAFAF8D7}"/>
              </a:ext>
            </a:extLst>
          </p:cNvPr>
          <p:cNvSpPr/>
          <p:nvPr/>
        </p:nvSpPr>
        <p:spPr>
          <a:xfrm>
            <a:off x="5025552" y="4518049"/>
            <a:ext cx="664533" cy="4577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4885392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预处理，提取线稿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anny 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边缘检测步骤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图像降噪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计算图像梯度（</a:t>
            </a:r>
            <a:r>
              <a:rPr lang="en-US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Sobel </a:t>
            </a: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算子）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非极大值抑制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阈值筛选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F53E7935-62FB-C238-B2C2-50280E29A768}"/>
              </a:ext>
            </a:extLst>
          </p:cNvPr>
          <p:cNvSpPr txBox="1">
            <a:spLocks/>
          </p:cNvSpPr>
          <p:nvPr/>
        </p:nvSpPr>
        <p:spPr>
          <a:xfrm>
            <a:off x="5683622" y="1081585"/>
            <a:ext cx="4885392" cy="5024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计算图像梯度（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Sobel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算子）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9288ED-B62D-8864-5386-4A30E00E03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8844" y="1698513"/>
            <a:ext cx="3478308" cy="1730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4KQYIIA`R4[})EF7KYC)9K2">
            <a:extLst>
              <a:ext uri="{FF2B5EF4-FFF2-40B4-BE49-F238E27FC236}">
                <a16:creationId xmlns:a16="http://schemas.microsoft.com/office/drawing/2014/main" id="{FAA7C09D-BE13-1CF2-CBFD-E4A04D1B3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16" y="3429000"/>
            <a:ext cx="3540318" cy="1730487"/>
          </a:xfrm>
          <a:prstGeom prst="rect">
            <a:avLst/>
          </a:prstGeom>
        </p:spPr>
      </p:pic>
      <p:pic>
        <p:nvPicPr>
          <p:cNvPr id="10" name="图片 9" descr="_1M1E]142_{L7[CU{5XY~TI">
            <a:extLst>
              <a:ext uri="{FF2B5EF4-FFF2-40B4-BE49-F238E27FC236}">
                <a16:creationId xmlns:a16="http://schemas.microsoft.com/office/drawing/2014/main" id="{9FF638D2-A459-54EB-6679-805FDB7EF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014" y="5195737"/>
            <a:ext cx="2847920" cy="1487756"/>
          </a:xfrm>
          <a:prstGeom prst="rect">
            <a:avLst/>
          </a:prstGeom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8100DF3-7090-F2EC-A21D-D59AD66B81F2}"/>
              </a:ext>
            </a:extLst>
          </p:cNvPr>
          <p:cNvSpPr txBox="1">
            <a:spLocks/>
          </p:cNvSpPr>
          <p:nvPr/>
        </p:nvSpPr>
        <p:spPr>
          <a:xfrm>
            <a:off x="666748" y="4774262"/>
            <a:ext cx="4885392" cy="148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C79AE3-E783-4EDD-1762-E2EB9F3C9505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担当：陈实，刘浩宇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3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</p:txBody>
      </p:sp>
      <p:pic>
        <p:nvPicPr>
          <p:cNvPr id="6" name="图片 5" descr="J)IE4GA%%[FVU7C8OHMH9E8">
            <a:extLst>
              <a:ext uri="{FF2B5EF4-FFF2-40B4-BE49-F238E27FC236}">
                <a16:creationId xmlns:a16="http://schemas.microsoft.com/office/drawing/2014/main" id="{52F9F5EC-645F-7ADC-0746-949C4381C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94" y="1762856"/>
            <a:ext cx="3642287" cy="1823477"/>
          </a:xfrm>
          <a:prstGeom prst="rect">
            <a:avLst/>
          </a:prstGeom>
        </p:spPr>
      </p:pic>
      <p:pic>
        <p:nvPicPr>
          <p:cNvPr id="7" name="图片 6" descr="hhonvs-efuq0hnoewjfodsj908e">
            <a:extLst>
              <a:ext uri="{FF2B5EF4-FFF2-40B4-BE49-F238E27FC236}">
                <a16:creationId xmlns:a16="http://schemas.microsoft.com/office/drawing/2014/main" id="{27041BA5-B69B-E260-3928-18ACF49064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6694" y="3638928"/>
            <a:ext cx="3642287" cy="1636655"/>
          </a:xfrm>
          <a:prstGeom prst="rect">
            <a:avLst/>
          </a:prstGeom>
        </p:spPr>
      </p:pic>
      <p:pic>
        <p:nvPicPr>
          <p:cNvPr id="8" name="图片 7" descr="A{1%J%C4IJ}FKL2XWO)38UP">
            <a:extLst>
              <a:ext uri="{FF2B5EF4-FFF2-40B4-BE49-F238E27FC236}">
                <a16:creationId xmlns:a16="http://schemas.microsoft.com/office/drawing/2014/main" id="{DC970248-1B53-1961-16D3-7FE6E926C6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7397" y="5387341"/>
            <a:ext cx="3659209" cy="336479"/>
          </a:xfrm>
          <a:prstGeom prst="rect">
            <a:avLst/>
          </a:prstGeom>
        </p:spPr>
      </p:pic>
      <p:pic>
        <p:nvPicPr>
          <p:cNvPr id="9" name="图片 8" descr="AF32EL%(_FZ2~88]32UC5LK">
            <a:extLst>
              <a:ext uri="{FF2B5EF4-FFF2-40B4-BE49-F238E27FC236}">
                <a16:creationId xmlns:a16="http://schemas.microsoft.com/office/drawing/2014/main" id="{31F4F46F-6D08-CCAD-E3BC-1178282C5F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55771" y="5776415"/>
            <a:ext cx="3613210" cy="935263"/>
          </a:xfrm>
          <a:prstGeom prst="rect">
            <a:avLst/>
          </a:prstGeom>
        </p:spPr>
      </p:pic>
      <p:pic>
        <p:nvPicPr>
          <p:cNvPr id="10" name="图片 9" descr="EEZXM571XKCYR%ZUZ1LMJXK">
            <a:extLst>
              <a:ext uri="{FF2B5EF4-FFF2-40B4-BE49-F238E27FC236}">
                <a16:creationId xmlns:a16="http://schemas.microsoft.com/office/drawing/2014/main" id="{F55E419C-E8AD-359F-7CD8-2D2E485651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2306" y="1433310"/>
            <a:ext cx="6233923" cy="46727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F7DCDC-8AF6-DF88-688B-82F4FA84C1FE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担当：刘浩宇，陈实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A58FA4-A2A6-E201-90A4-0B4AEA7BFBFE}"/>
              </a:ext>
            </a:extLst>
          </p:cNvPr>
          <p:cNvSpPr txBox="1"/>
          <p:nvPr/>
        </p:nvSpPr>
        <p:spPr>
          <a:xfrm>
            <a:off x="4679576" y="6114870"/>
            <a:ext cx="447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(ControlNet) Adding Conditional Control to Text-to-Image Diffusion Models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246607-2399-AB68-D939-14D6EAED2F0D}"/>
              </a:ext>
            </a:extLst>
          </p:cNvPr>
          <p:cNvSpPr txBox="1"/>
          <p:nvPr/>
        </p:nvSpPr>
        <p:spPr>
          <a:xfrm>
            <a:off x="4679575" y="6528343"/>
            <a:ext cx="623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(Stable Diffusion) High-Resolution Image Synthesis with LDM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15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Attention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Query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计算两者的相似性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对原始分值进行归一化处理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根据权重系数对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Value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进行加权求和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Q, K, V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同源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Cross-Attention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B8FDE5-B0E6-1F2C-D3BC-52F80E953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13" y="2868554"/>
            <a:ext cx="3748996" cy="3313373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1F2B2F02-69B2-5A5D-3E99-7E00C404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89" y="1081585"/>
            <a:ext cx="4172044" cy="17856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57111E-82BF-ABD0-53DE-BA42E6CE4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260" y="4955303"/>
            <a:ext cx="5067739" cy="11507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C70D682-D29F-D933-CD18-100DB0FAF83D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担当：高晨超，陈戒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B136DE-FAE3-0B83-AA99-27E149C9EC0B}"/>
              </a:ext>
            </a:extLst>
          </p:cNvPr>
          <p:cNvSpPr txBox="1"/>
          <p:nvPr/>
        </p:nvSpPr>
        <p:spPr>
          <a:xfrm>
            <a:off x="666747" y="6202836"/>
            <a:ext cx="623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(Attention) Recurrent Models of Visual Attention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F6425E6-C51E-A1C8-745F-9F69E974C0C6}"/>
              </a:ext>
            </a:extLst>
          </p:cNvPr>
          <p:cNvSpPr txBox="1"/>
          <p:nvPr/>
        </p:nvSpPr>
        <p:spPr>
          <a:xfrm>
            <a:off x="661078" y="6479835"/>
            <a:ext cx="669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(Attention) Neural Machine Translation by Jointly Learning to Align and Translate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68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Text-to-Image</a:t>
            </a:r>
          </a:p>
          <a:p>
            <a:pPr algn="just">
              <a:lnSpc>
                <a:spcPct val="150000"/>
              </a:lnSpc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63B85A-17C7-EF02-5134-DC8D239D4EFC}"/>
              </a:ext>
            </a:extLst>
          </p:cNvPr>
          <p:cNvGrpSpPr/>
          <p:nvPr/>
        </p:nvGrpSpPr>
        <p:grpSpPr>
          <a:xfrm>
            <a:off x="5398432" y="1159631"/>
            <a:ext cx="4701804" cy="2029206"/>
            <a:chOff x="894899" y="1223637"/>
            <a:chExt cx="10402201" cy="463336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2394223-1EB4-83F3-128C-7606B7ED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899" y="1223637"/>
              <a:ext cx="10402201" cy="463336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652A82F-0999-A460-519F-E14EE2645719}"/>
                </a:ext>
              </a:extLst>
            </p:cNvPr>
            <p:cNvSpPr/>
            <p:nvPr/>
          </p:nvSpPr>
          <p:spPr>
            <a:xfrm>
              <a:off x="3501601" y="4482945"/>
              <a:ext cx="2496710" cy="1374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10CE724-9B18-8B74-85E8-77F5E2B2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521" y="3429000"/>
            <a:ext cx="7432622" cy="27317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担当：高晨超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096418-EBD0-5268-2497-490648F2D8FC}"/>
              </a:ext>
            </a:extLst>
          </p:cNvPr>
          <p:cNvSpPr txBox="1"/>
          <p:nvPr/>
        </p:nvSpPr>
        <p:spPr>
          <a:xfrm>
            <a:off x="671366" y="6486721"/>
            <a:ext cx="623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 (CLIP) Hierarchical Text-Conditional Image Generation with CLIP Latents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50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担当：高晨超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2042A6B-F152-F9C9-A4C1-9EF95E3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4" y="2333748"/>
            <a:ext cx="4966176" cy="24474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8B357B-1067-F630-CE0F-F82ECBE6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00" y="1512960"/>
            <a:ext cx="3639669" cy="16415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00389C-F3B8-BCA0-66E6-272E2E38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18" y="3469750"/>
            <a:ext cx="4147669" cy="22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606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利用已经训练好的模型作为初始化参数，在特定任务的数据集上进行微调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Textual Inversion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DreamBooth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9CA7BE-94D3-A6E3-BA29-B5156099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51" y="2480742"/>
            <a:ext cx="3112619" cy="17560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DF860-536E-38BA-3687-366B12A61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63" y="2477726"/>
            <a:ext cx="3178093" cy="25404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624DF0-EB0C-8B5C-4020-34B8A0991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72" y="4482608"/>
            <a:ext cx="2136793" cy="199722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485B8B-E99B-BCBC-A1E1-42D9707B169A}"/>
              </a:ext>
            </a:extLst>
          </p:cNvPr>
          <p:cNvSpPr txBox="1"/>
          <p:nvPr/>
        </p:nvSpPr>
        <p:spPr>
          <a:xfrm>
            <a:off x="666747" y="5388887"/>
            <a:ext cx="433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 (Textual Inversion) An Image is Worth One Word: Personalizing Text-to-Image Generation using Textual Inversion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C3EC77-CB83-C11B-88AE-E21A4C6475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745" y="6355146"/>
            <a:ext cx="46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[8] (LoRA) LOW-RANK ADAPTATION OF LARGE LANGUAGE MODELS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1ABB76-A3A6-4116-B32E-E47EFA494411}"/>
              </a:ext>
            </a:extLst>
          </p:cNvPr>
          <p:cNvSpPr txBox="1"/>
          <p:nvPr/>
        </p:nvSpPr>
        <p:spPr>
          <a:xfrm>
            <a:off x="666745" y="5956426"/>
            <a:ext cx="433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[7] (DreamBooth) Fine Tuning Text-to-Image Diffusion Models for Subject-Driven Generation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305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080343"/>
            <a:ext cx="10858500" cy="44101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新的训练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任务完成情况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收获与体会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1477475A-4E5E-9CBB-11F1-B32A0EC2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D4A675-6D40-829A-CE0D-0AFA9BE20A6B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69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总结小组关于上色任务的见解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8B771-3F09-2BFB-7DD9-88B4C7F7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01" y="1932038"/>
            <a:ext cx="5599473" cy="27706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B2D317-B7A5-5668-1DAC-62BD73B6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172" y="3593804"/>
            <a:ext cx="3330371" cy="2217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44E68F-F43E-8460-21EB-E0160BC9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023" y="1318502"/>
            <a:ext cx="3326520" cy="22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2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10858500" cy="56001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DragGAN &amp; Diffusion Model</a:t>
            </a: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代码逻辑结构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将图像缩放至设定大小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根据设定的阈值检测图像边缘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设定随机种子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处理提示词和权重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降噪采样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解码生成结果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动漫线稿上色展示</a:t>
            </a:r>
          </a:p>
          <a:p>
            <a:pPr algn="just">
              <a:lnSpc>
                <a:spcPct val="150000"/>
              </a:lnSpc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分析源代码、搭建模型、实现动漫线稿上色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担当：杨铠宁，陈实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1AB3DEC-CBFB-303E-DE0C-802EF12D9C4A}"/>
              </a:ext>
            </a:extLst>
          </p:cNvPr>
          <p:cNvGrpSpPr/>
          <p:nvPr/>
        </p:nvGrpSpPr>
        <p:grpSpPr>
          <a:xfrm>
            <a:off x="5369715" y="2047520"/>
            <a:ext cx="5692659" cy="1265039"/>
            <a:chOff x="5369715" y="1681363"/>
            <a:chExt cx="5692659" cy="126503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D2F8D21-68C9-29F4-CE42-10E26D8C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268" y="1681364"/>
              <a:ext cx="1897553" cy="126503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5F7374-FAE6-A712-13DA-F1D0108B7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21" y="1681363"/>
              <a:ext cx="1897553" cy="126503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E09FEBA-56F4-42F3-2C1A-94D2782FD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715" y="1681366"/>
              <a:ext cx="1897554" cy="1265036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A0E058-EEFD-96F8-5210-2DC51100C40D}"/>
              </a:ext>
            </a:extLst>
          </p:cNvPr>
          <p:cNvGrpSpPr/>
          <p:nvPr/>
        </p:nvGrpSpPr>
        <p:grpSpPr>
          <a:xfrm>
            <a:off x="5369715" y="3991975"/>
            <a:ext cx="5692659" cy="1265041"/>
            <a:chOff x="5369716" y="3298705"/>
            <a:chExt cx="5692659" cy="126504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1043FFA-CC0C-8778-EB56-BAC29899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716" y="3298709"/>
              <a:ext cx="1897554" cy="126503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934CE15-B041-46ED-55AC-3D91A969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268" y="3298710"/>
              <a:ext cx="1897554" cy="126503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60A042C-3A4E-D410-6388-F30C4D17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21" y="3298705"/>
              <a:ext cx="1897554" cy="1265035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717079A-3C72-C424-5B8B-F168A118E443}"/>
              </a:ext>
            </a:extLst>
          </p:cNvPr>
          <p:cNvSpPr txBox="1"/>
          <p:nvPr/>
        </p:nvSpPr>
        <p:spPr>
          <a:xfrm>
            <a:off x="666748" y="6341335"/>
            <a:ext cx="797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 (DragGAN) Drag Your GAN: Interactive Point-based Manipulation on the Generative Image Manifold</a:t>
            </a:r>
          </a:p>
        </p:txBody>
      </p:sp>
    </p:spTree>
    <p:extLst>
      <p:ext uri="{BB962C8B-B14F-4D97-AF65-F5344CB8AC3E}">
        <p14:creationId xmlns:p14="http://schemas.microsoft.com/office/powerpoint/2010/main" val="429184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10858500" cy="56001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用不同数据集进行多次训练，分析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，测试模型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构建数据集、训练模型、评估分析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4167B4-4E6D-957E-BD8B-92664C07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87" y="2663187"/>
            <a:ext cx="3918460" cy="26117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54124C-B9D8-326D-7B65-FF0D9F669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947" y="2663187"/>
            <a:ext cx="3842105" cy="26117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B77472-2CE6-E313-9D01-2C157D55C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053" y="2663187"/>
            <a:ext cx="3930592" cy="26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4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10858500" cy="56001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初次接触与科研有关的论文复现课题，为今后研究生阶段奠定经验基础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从兴趣出发，探索当前该领域的前沿知识和技术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原理，拓展学习相关理论知识，总结见解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解决复现课题中遇到的困难和挑战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提高团队合作、沟通交流能力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科研工作不仅需要个人的努力，更需要团队的协作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收获与体会</a:t>
            </a:r>
          </a:p>
        </p:txBody>
      </p:sp>
    </p:spTree>
    <p:extLst>
      <p:ext uri="{BB962C8B-B14F-4D97-AF65-F5344CB8AC3E}">
        <p14:creationId xmlns:p14="http://schemas.microsoft.com/office/powerpoint/2010/main" val="255196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884361"/>
            <a:ext cx="10858500" cy="560010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陈实（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Week02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Week08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课题主导和任务分配、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基本原理理解、服务器环境搭建及项目运行、实现动漫线稿上色、建立数据集并进行训练、测试和分析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刘浩宇（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Week04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基本原理和模型结构的理解、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DragGAN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的区别总结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高晨超（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Week05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学习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Attention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机制、分析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Diffusion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模型数学原理、了解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Text-to-Image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陈戒（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Week06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搜集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相关方法的论文并进行学习与讲解、整理总结小组对于上色任务的见解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杨铠宁（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Week07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DragGAN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的区别总结、研究源代码整体流程以及参数含义、实现动漫线稿上色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任务分工</a:t>
            </a:r>
          </a:p>
        </p:txBody>
      </p:sp>
    </p:spTree>
    <p:extLst>
      <p:ext uri="{BB962C8B-B14F-4D97-AF65-F5344CB8AC3E}">
        <p14:creationId xmlns:p14="http://schemas.microsoft.com/office/powerpoint/2010/main" val="72443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2667159"/>
            <a:ext cx="1096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感谢聆听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3994" y="467891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汇报人：陈  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2023.06.06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70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训练过程中的训练数据（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image_log/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上次汇报中的训练</a:t>
            </a:r>
          </a:p>
        </p:txBody>
      </p:sp>
      <p:pic>
        <p:nvPicPr>
          <p:cNvPr id="14" name="图片 13" descr="形状&#10;&#10;描述已自动生成">
            <a:extLst>
              <a:ext uri="{FF2B5EF4-FFF2-40B4-BE49-F238E27FC236}">
                <a16:creationId xmlns:a16="http://schemas.microsoft.com/office/drawing/2014/main" id="{B3059DFA-7E80-017E-1E4C-3BC43BE5B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4" y="1805481"/>
            <a:ext cx="4886303" cy="1225137"/>
          </a:xfrm>
          <a:prstGeom prst="rect">
            <a:avLst/>
          </a:prstGeom>
        </p:spPr>
      </p:pic>
      <p:pic>
        <p:nvPicPr>
          <p:cNvPr id="16" name="图片 15" descr="背景图案&#10;&#10;描述已自动生成">
            <a:extLst>
              <a:ext uri="{FF2B5EF4-FFF2-40B4-BE49-F238E27FC236}">
                <a16:creationId xmlns:a16="http://schemas.microsoft.com/office/drawing/2014/main" id="{7A408E48-0145-EFFA-D364-FE6AED748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2" y="3030618"/>
            <a:ext cx="4886303" cy="1225137"/>
          </a:xfrm>
          <a:prstGeom prst="rect">
            <a:avLst/>
          </a:prstGeom>
        </p:spPr>
      </p:pic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EC5F2BC8-3299-FB38-0584-99E6010A6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8" y="4918598"/>
            <a:ext cx="4886299" cy="1225136"/>
          </a:xfrm>
          <a:prstGeom prst="rect">
            <a:avLst/>
          </a:prstGeom>
        </p:spPr>
      </p:pic>
      <p:pic>
        <p:nvPicPr>
          <p:cNvPr id="20" name="图片 19" descr="维恩图, 圆圈&#10;&#10;中度可信度描述已自动生成">
            <a:extLst>
              <a:ext uri="{FF2B5EF4-FFF2-40B4-BE49-F238E27FC236}">
                <a16:creationId xmlns:a16="http://schemas.microsoft.com/office/drawing/2014/main" id="{B22E5253-7707-4EEB-E1D8-EAF57CB6E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9" y="1805482"/>
            <a:ext cx="4886299" cy="1225136"/>
          </a:xfrm>
          <a:prstGeom prst="rect">
            <a:avLst/>
          </a:prstGeom>
        </p:spPr>
      </p:pic>
      <p:pic>
        <p:nvPicPr>
          <p:cNvPr id="22" name="图片 21" descr="图片包含 形状&#10;&#10;描述已自动生成">
            <a:extLst>
              <a:ext uri="{FF2B5EF4-FFF2-40B4-BE49-F238E27FC236}">
                <a16:creationId xmlns:a16="http://schemas.microsoft.com/office/drawing/2014/main" id="{BAFC9923-D4AB-7AF5-5304-F392B08D66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7" y="3030617"/>
            <a:ext cx="4886299" cy="1225137"/>
          </a:xfrm>
          <a:prstGeom prst="rect">
            <a:avLst/>
          </a:prstGeom>
        </p:spPr>
      </p:pic>
      <p:pic>
        <p:nvPicPr>
          <p:cNvPr id="24" name="图片 23" descr="背景图案&#10;&#10;描述已自动生成">
            <a:extLst>
              <a:ext uri="{FF2B5EF4-FFF2-40B4-BE49-F238E27FC236}">
                <a16:creationId xmlns:a16="http://schemas.microsoft.com/office/drawing/2014/main" id="{E6F59BD5-6691-6669-82DF-2CAEADDCA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4918598"/>
            <a:ext cx="4886299" cy="12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fill50k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数据集中的控制图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上次汇报中的训练</a:t>
            </a:r>
          </a:p>
        </p:txBody>
      </p:sp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08217B5A-F46D-11C1-3007-6421B8628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36" y="2091462"/>
            <a:ext cx="3363258" cy="3363258"/>
          </a:xfrm>
          <a:prstGeom prst="rect">
            <a:avLst/>
          </a:prstGeom>
        </p:spPr>
      </p:pic>
      <p:pic>
        <p:nvPicPr>
          <p:cNvPr id="6" name="图片 5" descr="图片包含 草, 绿色, 游戏机&#10;&#10;描述已自动生成">
            <a:extLst>
              <a:ext uri="{FF2B5EF4-FFF2-40B4-BE49-F238E27FC236}">
                <a16:creationId xmlns:a16="http://schemas.microsoft.com/office/drawing/2014/main" id="{F13B7705-CEEA-2AF1-49AB-82152272C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642" y="4284576"/>
            <a:ext cx="1729607" cy="1729607"/>
          </a:xfrm>
          <a:prstGeom prst="rect">
            <a:avLst/>
          </a:prstGeom>
        </p:spPr>
      </p:pic>
      <p:pic>
        <p:nvPicPr>
          <p:cNvPr id="10" name="图片 9" descr="蓝色的卡通人物&#10;&#10;低可信度描述已自动生成">
            <a:extLst>
              <a:ext uri="{FF2B5EF4-FFF2-40B4-BE49-F238E27FC236}">
                <a16:creationId xmlns:a16="http://schemas.microsoft.com/office/drawing/2014/main" id="{7DBDA59C-716C-8D0F-C0A2-D94770781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88" y="1532965"/>
            <a:ext cx="2844053" cy="1896035"/>
          </a:xfrm>
          <a:prstGeom prst="rect">
            <a:avLst/>
          </a:prstGeom>
        </p:spPr>
      </p:pic>
      <p:pic>
        <p:nvPicPr>
          <p:cNvPr id="12" name="图片 11" descr="蓝色的天空&#10;&#10;低可信度描述已自动生成">
            <a:extLst>
              <a:ext uri="{FF2B5EF4-FFF2-40B4-BE49-F238E27FC236}">
                <a16:creationId xmlns:a16="http://schemas.microsoft.com/office/drawing/2014/main" id="{1419E910-AA9C-6A19-45BF-448AC6D46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96" y="1532964"/>
            <a:ext cx="2844053" cy="1896035"/>
          </a:xfrm>
          <a:prstGeom prst="rect">
            <a:avLst/>
          </a:prstGeom>
        </p:spPr>
      </p:pic>
      <p:pic>
        <p:nvPicPr>
          <p:cNvPr id="15" name="图片 14" descr="图片包含 球拍, 播放器, 游戏机, 院子&#10;&#10;描述已自动生成">
            <a:extLst>
              <a:ext uri="{FF2B5EF4-FFF2-40B4-BE49-F238E27FC236}">
                <a16:creationId xmlns:a16="http://schemas.microsoft.com/office/drawing/2014/main" id="{DE51C035-8210-D64C-36CB-CDFA02261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88" y="4284577"/>
            <a:ext cx="1729607" cy="1729607"/>
          </a:xfrm>
          <a:prstGeom prst="rect">
            <a:avLst/>
          </a:prstGeom>
        </p:spPr>
      </p:pic>
      <p:pic>
        <p:nvPicPr>
          <p:cNvPr id="19" name="图片 18" descr="形状&#10;&#10;低可信度描述已自动生成">
            <a:extLst>
              <a:ext uri="{FF2B5EF4-FFF2-40B4-BE49-F238E27FC236}">
                <a16:creationId xmlns:a16="http://schemas.microsoft.com/office/drawing/2014/main" id="{0737A628-E6AB-E079-E3C8-AC2C125D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965" y="4266647"/>
            <a:ext cx="1729607" cy="172960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3F57AAF-DA6E-1D73-F2E5-7CB8FD022785}"/>
              </a:ext>
            </a:extLst>
          </p:cNvPr>
          <p:cNvSpPr txBox="1"/>
          <p:nvPr/>
        </p:nvSpPr>
        <p:spPr>
          <a:xfrm flipH="1">
            <a:off x="5452698" y="4007577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Pink circle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497738-4965-A05C-F0AE-F069237E00A8}"/>
              </a:ext>
            </a:extLst>
          </p:cNvPr>
          <p:cNvSpPr txBox="1"/>
          <p:nvPr/>
        </p:nvSpPr>
        <p:spPr>
          <a:xfrm flipH="1">
            <a:off x="7618965" y="3982041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Green background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BC91AD-85F5-620A-E02D-2DDF5CECC050}"/>
              </a:ext>
            </a:extLst>
          </p:cNvPr>
          <p:cNvSpPr txBox="1"/>
          <p:nvPr/>
        </p:nvSpPr>
        <p:spPr>
          <a:xfrm flipH="1">
            <a:off x="9801620" y="4007577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Green bg, blue circle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A94A77-04A6-646D-9FCB-282EBC82E1F4}"/>
              </a:ext>
            </a:extLst>
          </p:cNvPr>
          <p:cNvSpPr txBox="1"/>
          <p:nvPr/>
        </p:nvSpPr>
        <p:spPr>
          <a:xfrm flipH="1">
            <a:off x="1989034" y="5488783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79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danbooru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数据集基础上建立数据集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50k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对（线稿图，原图）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prompts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脚本合成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prompt.json</a:t>
            </a: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第二次训练（结果不理想）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许多照片放在一起&#10;&#10;描述已自动生成">
            <a:extLst>
              <a:ext uri="{FF2B5EF4-FFF2-40B4-BE49-F238E27FC236}">
                <a16:creationId xmlns:a16="http://schemas.microsoft.com/office/drawing/2014/main" id="{706D59E9-FA63-ABD0-FB58-4819EFC97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3779068"/>
            <a:ext cx="3161367" cy="1261543"/>
          </a:xfrm>
          <a:prstGeom prst="rect">
            <a:avLst/>
          </a:prstGeom>
        </p:spPr>
      </p:pic>
      <p:pic>
        <p:nvPicPr>
          <p:cNvPr id="6" name="图片 5" descr="绘画里站着许多人的照片&#10;&#10;描述已自动生成">
            <a:extLst>
              <a:ext uri="{FF2B5EF4-FFF2-40B4-BE49-F238E27FC236}">
                <a16:creationId xmlns:a16="http://schemas.microsoft.com/office/drawing/2014/main" id="{3C15DE5F-A5B4-AC46-D87B-8306611F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5040611"/>
            <a:ext cx="3161367" cy="1261544"/>
          </a:xfrm>
          <a:prstGeom prst="rect">
            <a:avLst/>
          </a:prstGeom>
        </p:spPr>
      </p:pic>
      <p:pic>
        <p:nvPicPr>
          <p:cNvPr id="10" name="图片 9" descr="图形用户界面, 应用程序&#10;&#10;描述已自动生成">
            <a:extLst>
              <a:ext uri="{FF2B5EF4-FFF2-40B4-BE49-F238E27FC236}">
                <a16:creationId xmlns:a16="http://schemas.microsoft.com/office/drawing/2014/main" id="{F8579927-08A1-EB3C-D9D1-7199B0E6AD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"/>
          <a:stretch/>
        </p:blipFill>
        <p:spPr>
          <a:xfrm>
            <a:off x="4030788" y="4899622"/>
            <a:ext cx="3476185" cy="1402533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322FB8A2-39A3-49E9-942D-7EA2261EC9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/>
          <a:stretch/>
        </p:blipFill>
        <p:spPr>
          <a:xfrm>
            <a:off x="6547550" y="1182262"/>
            <a:ext cx="4978923" cy="2833926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E49A1821-5E4B-91BD-9F10-E3D5F68BE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47" y="4433956"/>
            <a:ext cx="3794782" cy="18682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E32C9A-964B-9175-C792-D748E5B4218E}"/>
              </a:ext>
            </a:extLst>
          </p:cNvPr>
          <p:cNvSpPr txBox="1"/>
          <p:nvPr/>
        </p:nvSpPr>
        <p:spPr>
          <a:xfrm>
            <a:off x="3828116" y="3773091"/>
            <a:ext cx="112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C59850-96AF-8DF2-013F-AA85B12153DA}"/>
              </a:ext>
            </a:extLst>
          </p:cNvPr>
          <p:cNvSpPr txBox="1"/>
          <p:nvPr/>
        </p:nvSpPr>
        <p:spPr>
          <a:xfrm>
            <a:off x="4165788" y="4499822"/>
            <a:ext cx="112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prompts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A113A0-39D2-B8D9-7588-C21E7D7ACA06}"/>
              </a:ext>
            </a:extLst>
          </p:cNvPr>
          <p:cNvSpPr txBox="1"/>
          <p:nvPr/>
        </p:nvSpPr>
        <p:spPr>
          <a:xfrm>
            <a:off x="6096000" y="4415336"/>
            <a:ext cx="155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prompt.json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D0060C-D45C-0918-5CD1-001BBAF858D0}"/>
              </a:ext>
            </a:extLst>
          </p:cNvPr>
          <p:cNvSpPr txBox="1"/>
          <p:nvPr/>
        </p:nvSpPr>
        <p:spPr>
          <a:xfrm>
            <a:off x="5026211" y="2269334"/>
            <a:ext cx="150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get_prompt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64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训练过程中根据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log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输出图像（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epoch = 11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loss_vlb_epoch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？）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第二次训练（结果不理想）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E43076-D74D-9075-0357-AF8601264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7" y="1906068"/>
            <a:ext cx="5278410" cy="21818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DBB315-3EEA-C252-55E0-2B1793C82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5" y="1906068"/>
            <a:ext cx="5268945" cy="21818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53B56D-860A-F687-0B6D-A0D4E9E90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" y="4258660"/>
            <a:ext cx="5289091" cy="21818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B2ED6E-6A88-C33B-6A73-83009DDF0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6" y="4287154"/>
            <a:ext cx="5254354" cy="21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7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训练过程中的训练数据（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image_log/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742D65-835C-A9F9-6FCD-9A21D483A0BD}"/>
              </a:ext>
            </a:extLst>
          </p:cNvPr>
          <p:cNvSpPr txBox="1"/>
          <p:nvPr/>
        </p:nvSpPr>
        <p:spPr>
          <a:xfrm>
            <a:off x="669493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第二次训练（结果不理想）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F481A322-6E9E-391C-094B-BA3C6CAD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1805482"/>
            <a:ext cx="4972050" cy="1257300"/>
          </a:xfrm>
          <a:prstGeom prst="rect">
            <a:avLst/>
          </a:prstGeom>
        </p:spPr>
      </p:pic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567E4A-6429-FC4A-6EDC-EF61BE92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" y="3041170"/>
            <a:ext cx="4972050" cy="1257300"/>
          </a:xfrm>
          <a:prstGeom prst="rect">
            <a:avLst/>
          </a:prstGeom>
        </p:spPr>
      </p:pic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53C2D876-CCC2-E9A7-BB0E-38578273C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" y="4918598"/>
            <a:ext cx="4972050" cy="1257300"/>
          </a:xfrm>
          <a:prstGeom prst="rect">
            <a:avLst/>
          </a:prstGeom>
        </p:spPr>
      </p:pic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54A890A0-2F52-567C-6B33-D13ABD108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1805482"/>
            <a:ext cx="4972050" cy="1257300"/>
          </a:xfrm>
          <a:prstGeom prst="rect">
            <a:avLst/>
          </a:prstGeom>
        </p:spPr>
      </p:pic>
      <p:pic>
        <p:nvPicPr>
          <p:cNvPr id="17" name="图片 16" descr="人的脸被修图&#10;&#10;中度可信度描述已自动生成">
            <a:extLst>
              <a:ext uri="{FF2B5EF4-FFF2-40B4-BE49-F238E27FC236}">
                <a16:creationId xmlns:a16="http://schemas.microsoft.com/office/drawing/2014/main" id="{BBE41239-F2CF-670B-085E-2C8A9C521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3062782"/>
            <a:ext cx="4972050" cy="1257300"/>
          </a:xfrm>
          <a:prstGeom prst="rect">
            <a:avLst/>
          </a:prstGeom>
        </p:spPr>
      </p:pic>
      <p:pic>
        <p:nvPicPr>
          <p:cNvPr id="21" name="图片 20" descr="图形用户界面, 应用程序, Teams&#10;&#10;描述已自动生成">
            <a:extLst>
              <a:ext uri="{FF2B5EF4-FFF2-40B4-BE49-F238E27FC236}">
                <a16:creationId xmlns:a16="http://schemas.microsoft.com/office/drawing/2014/main" id="{DABC2C61-3664-B37E-8F1D-86BD7A0F1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4876763"/>
            <a:ext cx="4972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0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小样本（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10k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图片对），进行更多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epoch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修改代码，将控制图（线稿）反色处理（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./tutorial_dataset.py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保存每一个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epoch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checkpoint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./tutorial_train.py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95081C-1BD2-3A58-B1DC-D40EA2C61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37" y="2354676"/>
            <a:ext cx="4759887" cy="17435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C658-0594-CCD7-217D-CA630ECC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37" y="4966091"/>
            <a:ext cx="5375463" cy="14933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60BA7D-1AED-8140-CB13-9B8F03E9A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852" y="1259601"/>
            <a:ext cx="1502202" cy="51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1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训练过程中根据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log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输出图像（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epoch = 30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loss_vlb_epoch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？）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FA2EB8F7-E1F1-E233-21E5-573B4B967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83" y="1906068"/>
            <a:ext cx="4188783" cy="2334097"/>
          </a:xfrm>
          <a:prstGeom prst="rect">
            <a:avLst/>
          </a:prstGeom>
        </p:spPr>
      </p:pic>
      <p:pic>
        <p:nvPicPr>
          <p:cNvPr id="12" name="图片 11" descr="图表&#10;&#10;描述已自动生成">
            <a:extLst>
              <a:ext uri="{FF2B5EF4-FFF2-40B4-BE49-F238E27FC236}">
                <a16:creationId xmlns:a16="http://schemas.microsoft.com/office/drawing/2014/main" id="{73A919ED-DB1C-2BD0-7892-8CF9FBD07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45" y="1906068"/>
            <a:ext cx="4150570" cy="2334097"/>
          </a:xfrm>
          <a:prstGeom prst="rect">
            <a:avLst/>
          </a:prstGeom>
        </p:spPr>
      </p:pic>
      <p:pic>
        <p:nvPicPr>
          <p:cNvPr id="14" name="图片 13" descr="图表, 直方图&#10;&#10;描述已自动生成">
            <a:extLst>
              <a:ext uri="{FF2B5EF4-FFF2-40B4-BE49-F238E27FC236}">
                <a16:creationId xmlns:a16="http://schemas.microsoft.com/office/drawing/2014/main" id="{B5532CD4-5207-8FED-1BC6-BD2107CAF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83" y="4239696"/>
            <a:ext cx="4188783" cy="2361657"/>
          </a:xfrm>
          <a:prstGeom prst="rect">
            <a:avLst/>
          </a:prstGeom>
        </p:spPr>
      </p:pic>
      <p:pic>
        <p:nvPicPr>
          <p:cNvPr id="16" name="图片 15" descr="图表, 直方图&#10;&#10;描述已自动生成">
            <a:extLst>
              <a:ext uri="{FF2B5EF4-FFF2-40B4-BE49-F238E27FC236}">
                <a16:creationId xmlns:a16="http://schemas.microsoft.com/office/drawing/2014/main" id="{B63FFEAA-480D-1BC7-E838-042288E31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44" y="4239695"/>
            <a:ext cx="4150570" cy="23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9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20,&quot;width&quot;:783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5261</TotalTime>
  <Words>1141</Words>
  <Application>Microsoft Office PowerPoint</Application>
  <PresentationFormat>宽屏</PresentationFormat>
  <Paragraphs>161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微软雅黑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陈实</cp:lastModifiedBy>
  <cp:revision>1</cp:revision>
  <dcterms:created xsi:type="dcterms:W3CDTF">2023-04-23T04:34:50Z</dcterms:created>
  <dcterms:modified xsi:type="dcterms:W3CDTF">2023-06-05T16:56:31Z</dcterms:modified>
</cp:coreProperties>
</file>